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4"/>
  </p:notesMasterIdLst>
  <p:sldIdLst>
    <p:sldId id="256" r:id="rId2"/>
    <p:sldId id="257" r:id="rId3"/>
    <p:sldId id="258" r:id="rId4"/>
    <p:sldId id="259" r:id="rId5"/>
    <p:sldId id="260" r:id="rId6"/>
    <p:sldId id="261" r:id="rId7"/>
    <p:sldId id="262" r:id="rId8"/>
    <p:sldId id="266" r:id="rId9"/>
    <p:sldId id="263" r:id="rId10"/>
    <p:sldId id="264" r:id="rId11"/>
    <p:sldId id="269" r:id="rId12"/>
    <p:sldId id="267" r:id="rId13"/>
    <p:sldId id="279" r:id="rId14"/>
    <p:sldId id="270" r:id="rId15"/>
    <p:sldId id="271" r:id="rId16"/>
    <p:sldId id="273" r:id="rId17"/>
    <p:sldId id="278" r:id="rId18"/>
    <p:sldId id="272"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2"/>
    <p:restoredTop sz="86454"/>
  </p:normalViewPr>
  <p:slideViewPr>
    <p:cSldViewPr snapToGrid="0" snapToObjects="1">
      <p:cViewPr varScale="1">
        <p:scale>
          <a:sx n="94" d="100"/>
          <a:sy n="94" d="100"/>
        </p:scale>
        <p:origin x="432" y="90"/>
      </p:cViewPr>
      <p:guideLst/>
    </p:cSldViewPr>
  </p:slideViewPr>
  <p:outlineViewPr>
    <p:cViewPr>
      <p:scale>
        <a:sx n="33" d="100"/>
        <a:sy n="33" d="100"/>
      </p:scale>
      <p:origin x="0" y="-744"/>
    </p:cViewPr>
  </p:outlineViewPr>
  <p:notesTextViewPr>
    <p:cViewPr>
      <p:scale>
        <a:sx n="1" d="1"/>
        <a:sy n="1" d="1"/>
      </p:scale>
      <p:origin x="0" y="0"/>
    </p:cViewPr>
  </p:notesTextViewPr>
  <p:notesViewPr>
    <p:cSldViewPr snapToGrid="0" snapToObjects="1">
      <p:cViewPr varScale="1">
        <p:scale>
          <a:sx n="83" d="100"/>
          <a:sy n="83"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FFEDC-D454-4E95-8581-0DEF2DACD54F}"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D14C3CD4-D271-4BCA-833B-33F2338DFFC2}">
      <dgm:prSet/>
      <dgm:spPr/>
      <dgm:t>
        <a:bodyPr/>
        <a:lstStyle/>
        <a:p>
          <a:pPr>
            <a:defRPr cap="all"/>
          </a:pPr>
          <a:r>
            <a:rPr lang="en-US"/>
            <a:t>How to efficiently plan your investigation</a:t>
          </a:r>
        </a:p>
      </dgm:t>
    </dgm:pt>
    <dgm:pt modelId="{86F85A28-C156-449B-8BCF-8FB880C1E833}" type="parTrans" cxnId="{2329BEA2-C489-4AC0-856B-60E24AD803CE}">
      <dgm:prSet/>
      <dgm:spPr/>
      <dgm:t>
        <a:bodyPr/>
        <a:lstStyle/>
        <a:p>
          <a:endParaRPr lang="en-US"/>
        </a:p>
      </dgm:t>
    </dgm:pt>
    <dgm:pt modelId="{C2A9A0F3-F891-4042-81CF-FA3E87C1F129}" type="sibTrans" cxnId="{2329BEA2-C489-4AC0-856B-60E24AD803CE}">
      <dgm:prSet/>
      <dgm:spPr/>
      <dgm:t>
        <a:bodyPr/>
        <a:lstStyle/>
        <a:p>
          <a:endParaRPr lang="en-US"/>
        </a:p>
      </dgm:t>
    </dgm:pt>
    <dgm:pt modelId="{189B5B5F-B65D-47D1-8667-CB3A49B7B757}">
      <dgm:prSet/>
      <dgm:spPr/>
      <dgm:t>
        <a:bodyPr/>
        <a:lstStyle/>
        <a:p>
          <a:pPr>
            <a:defRPr cap="all"/>
          </a:pPr>
          <a:r>
            <a:rPr lang="en-US" dirty="0"/>
            <a:t>How to make interviews and evidence gathering as useful as possible</a:t>
          </a:r>
        </a:p>
      </dgm:t>
    </dgm:pt>
    <dgm:pt modelId="{255859E6-6A85-44FE-981F-553D5B49A2E5}" type="parTrans" cxnId="{D57D3363-F721-4D56-A146-C9FCD0E85AA5}">
      <dgm:prSet/>
      <dgm:spPr/>
      <dgm:t>
        <a:bodyPr/>
        <a:lstStyle/>
        <a:p>
          <a:endParaRPr lang="en-US"/>
        </a:p>
      </dgm:t>
    </dgm:pt>
    <dgm:pt modelId="{5FD15286-EFA2-4C79-BE18-445EF9E5D896}" type="sibTrans" cxnId="{D57D3363-F721-4D56-A146-C9FCD0E85AA5}">
      <dgm:prSet/>
      <dgm:spPr/>
      <dgm:t>
        <a:bodyPr/>
        <a:lstStyle/>
        <a:p>
          <a:endParaRPr lang="en-US"/>
        </a:p>
      </dgm:t>
    </dgm:pt>
    <dgm:pt modelId="{DB0D2EEB-BFEA-409A-939A-0076FFC7C3C4}">
      <dgm:prSet/>
      <dgm:spPr/>
      <dgm:t>
        <a:bodyPr/>
        <a:lstStyle/>
        <a:p>
          <a:pPr>
            <a:defRPr cap="all"/>
          </a:pPr>
          <a:r>
            <a:rPr lang="en-US"/>
            <a:t>How to prepare a clear and helpful report </a:t>
          </a:r>
        </a:p>
      </dgm:t>
    </dgm:pt>
    <dgm:pt modelId="{EF43CAF8-D266-42F0-84AE-D486C3040EE6}" type="parTrans" cxnId="{3D301349-A288-4C75-9A86-7E90FCDF195C}">
      <dgm:prSet/>
      <dgm:spPr/>
      <dgm:t>
        <a:bodyPr/>
        <a:lstStyle/>
        <a:p>
          <a:endParaRPr lang="en-US"/>
        </a:p>
      </dgm:t>
    </dgm:pt>
    <dgm:pt modelId="{4DE9D27E-93E4-4195-8A58-B8D07F2F8649}" type="sibTrans" cxnId="{3D301349-A288-4C75-9A86-7E90FCDF195C}">
      <dgm:prSet/>
      <dgm:spPr/>
      <dgm:t>
        <a:bodyPr/>
        <a:lstStyle/>
        <a:p>
          <a:endParaRPr lang="en-US"/>
        </a:p>
      </dgm:t>
    </dgm:pt>
    <dgm:pt modelId="{BA481577-0DD3-4BA0-B939-386640A9D836}">
      <dgm:prSet/>
      <dgm:spPr/>
      <dgm:t>
        <a:bodyPr/>
        <a:lstStyle/>
        <a:p>
          <a:pPr>
            <a:defRPr cap="all"/>
          </a:pPr>
          <a:r>
            <a:rPr lang="en-US"/>
            <a:t>BUT FIRST…</a:t>
          </a:r>
        </a:p>
      </dgm:t>
    </dgm:pt>
    <dgm:pt modelId="{5A192CDE-C7CB-4182-BD31-A496B5D91EA8}" type="parTrans" cxnId="{FCB7018A-51F1-48DF-BCCB-6DCCA0A6CC00}">
      <dgm:prSet/>
      <dgm:spPr/>
      <dgm:t>
        <a:bodyPr/>
        <a:lstStyle/>
        <a:p>
          <a:endParaRPr lang="en-US"/>
        </a:p>
      </dgm:t>
    </dgm:pt>
    <dgm:pt modelId="{6ADA4132-8C90-4EF9-80A4-882A13F0E196}" type="sibTrans" cxnId="{FCB7018A-51F1-48DF-BCCB-6DCCA0A6CC00}">
      <dgm:prSet/>
      <dgm:spPr/>
      <dgm:t>
        <a:bodyPr/>
        <a:lstStyle/>
        <a:p>
          <a:endParaRPr lang="en-US"/>
        </a:p>
      </dgm:t>
    </dgm:pt>
    <dgm:pt modelId="{6F2AA9EB-FB28-E944-96F6-B6F87E9E7E1E}" type="pres">
      <dgm:prSet presAssocID="{151FFEDC-D454-4E95-8581-0DEF2DACD54F}" presName="Name0" presStyleCnt="0">
        <dgm:presLayoutVars>
          <dgm:dir/>
          <dgm:resizeHandles val="exact"/>
        </dgm:presLayoutVars>
      </dgm:prSet>
      <dgm:spPr/>
    </dgm:pt>
    <dgm:pt modelId="{5A14B256-6B32-5040-BF65-9797D48834DD}" type="pres">
      <dgm:prSet presAssocID="{D14C3CD4-D271-4BCA-833B-33F2338DFFC2}" presName="node" presStyleLbl="node1" presStyleIdx="0" presStyleCnt="4">
        <dgm:presLayoutVars>
          <dgm:bulletEnabled val="1"/>
        </dgm:presLayoutVars>
      </dgm:prSet>
      <dgm:spPr/>
    </dgm:pt>
    <dgm:pt modelId="{17A3AF08-0444-7146-BBC2-7884A99EF87C}" type="pres">
      <dgm:prSet presAssocID="{C2A9A0F3-F891-4042-81CF-FA3E87C1F129}" presName="sibTrans" presStyleLbl="sibTrans1D1" presStyleIdx="0" presStyleCnt="3"/>
      <dgm:spPr/>
    </dgm:pt>
    <dgm:pt modelId="{D34DCD55-B978-824F-8D9D-C5C0208AD5CF}" type="pres">
      <dgm:prSet presAssocID="{C2A9A0F3-F891-4042-81CF-FA3E87C1F129}" presName="connectorText" presStyleLbl="sibTrans1D1" presStyleIdx="0" presStyleCnt="3"/>
      <dgm:spPr/>
    </dgm:pt>
    <dgm:pt modelId="{206E51EF-FBB5-AE46-B828-F7A9E333DA85}" type="pres">
      <dgm:prSet presAssocID="{189B5B5F-B65D-47D1-8667-CB3A49B7B757}" presName="node" presStyleLbl="node1" presStyleIdx="1" presStyleCnt="4">
        <dgm:presLayoutVars>
          <dgm:bulletEnabled val="1"/>
        </dgm:presLayoutVars>
      </dgm:prSet>
      <dgm:spPr/>
    </dgm:pt>
    <dgm:pt modelId="{CAED2EB4-4D03-204D-B51A-D389A4C7F7C2}" type="pres">
      <dgm:prSet presAssocID="{5FD15286-EFA2-4C79-BE18-445EF9E5D896}" presName="sibTrans" presStyleLbl="sibTrans1D1" presStyleIdx="1" presStyleCnt="3"/>
      <dgm:spPr/>
    </dgm:pt>
    <dgm:pt modelId="{45AAF78C-24C7-924B-93EA-2B5739F9284F}" type="pres">
      <dgm:prSet presAssocID="{5FD15286-EFA2-4C79-BE18-445EF9E5D896}" presName="connectorText" presStyleLbl="sibTrans1D1" presStyleIdx="1" presStyleCnt="3"/>
      <dgm:spPr/>
    </dgm:pt>
    <dgm:pt modelId="{F5BC28E3-F9C7-CC4F-A3F0-4F8F93C3B9A6}" type="pres">
      <dgm:prSet presAssocID="{DB0D2EEB-BFEA-409A-939A-0076FFC7C3C4}" presName="node" presStyleLbl="node1" presStyleIdx="2" presStyleCnt="4">
        <dgm:presLayoutVars>
          <dgm:bulletEnabled val="1"/>
        </dgm:presLayoutVars>
      </dgm:prSet>
      <dgm:spPr/>
    </dgm:pt>
    <dgm:pt modelId="{D5713513-6BDD-8E40-B42D-D399D464330F}" type="pres">
      <dgm:prSet presAssocID="{4DE9D27E-93E4-4195-8A58-B8D07F2F8649}" presName="sibTrans" presStyleLbl="sibTrans1D1" presStyleIdx="2" presStyleCnt="3"/>
      <dgm:spPr/>
    </dgm:pt>
    <dgm:pt modelId="{7B1EB5B0-BB4B-B443-B40C-2166F1C087C2}" type="pres">
      <dgm:prSet presAssocID="{4DE9D27E-93E4-4195-8A58-B8D07F2F8649}" presName="connectorText" presStyleLbl="sibTrans1D1" presStyleIdx="2" presStyleCnt="3"/>
      <dgm:spPr/>
    </dgm:pt>
    <dgm:pt modelId="{6795A17B-1935-FC48-8CDD-42E6D074A3DA}" type="pres">
      <dgm:prSet presAssocID="{BA481577-0DD3-4BA0-B939-386640A9D836}" presName="node" presStyleLbl="node1" presStyleIdx="3" presStyleCnt="4">
        <dgm:presLayoutVars>
          <dgm:bulletEnabled val="1"/>
        </dgm:presLayoutVars>
      </dgm:prSet>
      <dgm:spPr/>
    </dgm:pt>
  </dgm:ptLst>
  <dgm:cxnLst>
    <dgm:cxn modelId="{70DE580D-8531-2D4E-82BD-BFDB1E94DC0F}" type="presOf" srcId="{C2A9A0F3-F891-4042-81CF-FA3E87C1F129}" destId="{D34DCD55-B978-824F-8D9D-C5C0208AD5CF}" srcOrd="1" destOrd="0" presId="urn:microsoft.com/office/officeart/2016/7/layout/RepeatingBendingProcessNew"/>
    <dgm:cxn modelId="{14FE5A0E-F419-7048-A69A-37B33A33A431}" type="presOf" srcId="{4DE9D27E-93E4-4195-8A58-B8D07F2F8649}" destId="{7B1EB5B0-BB4B-B443-B40C-2166F1C087C2}" srcOrd="1" destOrd="0" presId="urn:microsoft.com/office/officeart/2016/7/layout/RepeatingBendingProcessNew"/>
    <dgm:cxn modelId="{7570411A-CC3D-5240-B54C-A4EC7B9F680D}" type="presOf" srcId="{C2A9A0F3-F891-4042-81CF-FA3E87C1F129}" destId="{17A3AF08-0444-7146-BBC2-7884A99EF87C}" srcOrd="0" destOrd="0" presId="urn:microsoft.com/office/officeart/2016/7/layout/RepeatingBendingProcessNew"/>
    <dgm:cxn modelId="{D57D3363-F721-4D56-A146-C9FCD0E85AA5}" srcId="{151FFEDC-D454-4E95-8581-0DEF2DACD54F}" destId="{189B5B5F-B65D-47D1-8667-CB3A49B7B757}" srcOrd="1" destOrd="0" parTransId="{255859E6-6A85-44FE-981F-553D5B49A2E5}" sibTransId="{5FD15286-EFA2-4C79-BE18-445EF9E5D896}"/>
    <dgm:cxn modelId="{3D301349-A288-4C75-9A86-7E90FCDF195C}" srcId="{151FFEDC-D454-4E95-8581-0DEF2DACD54F}" destId="{DB0D2EEB-BFEA-409A-939A-0076FFC7C3C4}" srcOrd="2" destOrd="0" parTransId="{EF43CAF8-D266-42F0-84AE-D486C3040EE6}" sibTransId="{4DE9D27E-93E4-4195-8A58-B8D07F2F8649}"/>
    <dgm:cxn modelId="{2ADD424B-2E50-544D-9DBD-9DAD5D660F85}" type="presOf" srcId="{DB0D2EEB-BFEA-409A-939A-0076FFC7C3C4}" destId="{F5BC28E3-F9C7-CC4F-A3F0-4F8F93C3B9A6}" srcOrd="0" destOrd="0" presId="urn:microsoft.com/office/officeart/2016/7/layout/RepeatingBendingProcessNew"/>
    <dgm:cxn modelId="{2996B155-38F9-7744-A2C3-80956182465C}" type="presOf" srcId="{5FD15286-EFA2-4C79-BE18-445EF9E5D896}" destId="{CAED2EB4-4D03-204D-B51A-D389A4C7F7C2}" srcOrd="0" destOrd="0" presId="urn:microsoft.com/office/officeart/2016/7/layout/RepeatingBendingProcessNew"/>
    <dgm:cxn modelId="{CFC44F76-82B6-AD40-A33D-5B12967B07F0}" type="presOf" srcId="{189B5B5F-B65D-47D1-8667-CB3A49B7B757}" destId="{206E51EF-FBB5-AE46-B828-F7A9E333DA85}" srcOrd="0" destOrd="0" presId="urn:microsoft.com/office/officeart/2016/7/layout/RepeatingBendingProcessNew"/>
    <dgm:cxn modelId="{A777E67E-E3E5-3546-9020-BD6265802FBA}" type="presOf" srcId="{4DE9D27E-93E4-4195-8A58-B8D07F2F8649}" destId="{D5713513-6BDD-8E40-B42D-D399D464330F}" srcOrd="0" destOrd="0" presId="urn:microsoft.com/office/officeart/2016/7/layout/RepeatingBendingProcessNew"/>
    <dgm:cxn modelId="{FCB7018A-51F1-48DF-BCCB-6DCCA0A6CC00}" srcId="{151FFEDC-D454-4E95-8581-0DEF2DACD54F}" destId="{BA481577-0DD3-4BA0-B939-386640A9D836}" srcOrd="3" destOrd="0" parTransId="{5A192CDE-C7CB-4182-BD31-A496B5D91EA8}" sibTransId="{6ADA4132-8C90-4EF9-80A4-882A13F0E196}"/>
    <dgm:cxn modelId="{2329BEA2-C489-4AC0-856B-60E24AD803CE}" srcId="{151FFEDC-D454-4E95-8581-0DEF2DACD54F}" destId="{D14C3CD4-D271-4BCA-833B-33F2338DFFC2}" srcOrd="0" destOrd="0" parTransId="{86F85A28-C156-449B-8BCF-8FB880C1E833}" sibTransId="{C2A9A0F3-F891-4042-81CF-FA3E87C1F129}"/>
    <dgm:cxn modelId="{5BD4E6A7-B4A2-1F40-8618-87C5FF20EA30}" type="presOf" srcId="{151FFEDC-D454-4E95-8581-0DEF2DACD54F}" destId="{6F2AA9EB-FB28-E944-96F6-B6F87E9E7E1E}" srcOrd="0" destOrd="0" presId="urn:microsoft.com/office/officeart/2016/7/layout/RepeatingBendingProcessNew"/>
    <dgm:cxn modelId="{080C2DB3-B042-AA41-8139-B507CD530099}" type="presOf" srcId="{D14C3CD4-D271-4BCA-833B-33F2338DFFC2}" destId="{5A14B256-6B32-5040-BF65-9797D48834DD}" srcOrd="0" destOrd="0" presId="urn:microsoft.com/office/officeart/2016/7/layout/RepeatingBendingProcessNew"/>
    <dgm:cxn modelId="{3F02E2BF-8D62-F54A-AD45-A46FC8E7230F}" type="presOf" srcId="{5FD15286-EFA2-4C79-BE18-445EF9E5D896}" destId="{45AAF78C-24C7-924B-93EA-2B5739F9284F}" srcOrd="1" destOrd="0" presId="urn:microsoft.com/office/officeart/2016/7/layout/RepeatingBendingProcessNew"/>
    <dgm:cxn modelId="{69D324FA-BDF6-3A4C-941F-01FB0E02F2AD}" type="presOf" srcId="{BA481577-0DD3-4BA0-B939-386640A9D836}" destId="{6795A17B-1935-FC48-8CDD-42E6D074A3DA}" srcOrd="0" destOrd="0" presId="urn:microsoft.com/office/officeart/2016/7/layout/RepeatingBendingProcessNew"/>
    <dgm:cxn modelId="{59F698F0-C1A7-7E44-8C80-0456DDC6556B}" type="presParOf" srcId="{6F2AA9EB-FB28-E944-96F6-B6F87E9E7E1E}" destId="{5A14B256-6B32-5040-BF65-9797D48834DD}" srcOrd="0" destOrd="0" presId="urn:microsoft.com/office/officeart/2016/7/layout/RepeatingBendingProcessNew"/>
    <dgm:cxn modelId="{FE023C0A-C177-E849-8EC9-406878ECF96A}" type="presParOf" srcId="{6F2AA9EB-FB28-E944-96F6-B6F87E9E7E1E}" destId="{17A3AF08-0444-7146-BBC2-7884A99EF87C}" srcOrd="1" destOrd="0" presId="urn:microsoft.com/office/officeart/2016/7/layout/RepeatingBendingProcessNew"/>
    <dgm:cxn modelId="{A76B6743-7C66-9B47-9118-49E5698D6CC2}" type="presParOf" srcId="{17A3AF08-0444-7146-BBC2-7884A99EF87C}" destId="{D34DCD55-B978-824F-8D9D-C5C0208AD5CF}" srcOrd="0" destOrd="0" presId="urn:microsoft.com/office/officeart/2016/7/layout/RepeatingBendingProcessNew"/>
    <dgm:cxn modelId="{0E7F81F8-DC30-894A-90A8-892D70BB2307}" type="presParOf" srcId="{6F2AA9EB-FB28-E944-96F6-B6F87E9E7E1E}" destId="{206E51EF-FBB5-AE46-B828-F7A9E333DA85}" srcOrd="2" destOrd="0" presId="urn:microsoft.com/office/officeart/2016/7/layout/RepeatingBendingProcessNew"/>
    <dgm:cxn modelId="{497B6985-F2B8-014A-B089-EC851BAC5D02}" type="presParOf" srcId="{6F2AA9EB-FB28-E944-96F6-B6F87E9E7E1E}" destId="{CAED2EB4-4D03-204D-B51A-D389A4C7F7C2}" srcOrd="3" destOrd="0" presId="urn:microsoft.com/office/officeart/2016/7/layout/RepeatingBendingProcessNew"/>
    <dgm:cxn modelId="{8E37133F-D810-0E44-AE29-F82CA5DE6FED}" type="presParOf" srcId="{CAED2EB4-4D03-204D-B51A-D389A4C7F7C2}" destId="{45AAF78C-24C7-924B-93EA-2B5739F9284F}" srcOrd="0" destOrd="0" presId="urn:microsoft.com/office/officeart/2016/7/layout/RepeatingBendingProcessNew"/>
    <dgm:cxn modelId="{B1237917-F39A-4540-ADFE-11A9B6794FA9}" type="presParOf" srcId="{6F2AA9EB-FB28-E944-96F6-B6F87E9E7E1E}" destId="{F5BC28E3-F9C7-CC4F-A3F0-4F8F93C3B9A6}" srcOrd="4" destOrd="0" presId="urn:microsoft.com/office/officeart/2016/7/layout/RepeatingBendingProcessNew"/>
    <dgm:cxn modelId="{C367511F-E2C3-284A-A99D-B658B206607A}" type="presParOf" srcId="{6F2AA9EB-FB28-E944-96F6-B6F87E9E7E1E}" destId="{D5713513-6BDD-8E40-B42D-D399D464330F}" srcOrd="5" destOrd="0" presId="urn:microsoft.com/office/officeart/2016/7/layout/RepeatingBendingProcessNew"/>
    <dgm:cxn modelId="{90C7BA3C-1134-824D-9291-436A54808AB7}" type="presParOf" srcId="{D5713513-6BDD-8E40-B42D-D399D464330F}" destId="{7B1EB5B0-BB4B-B443-B40C-2166F1C087C2}" srcOrd="0" destOrd="0" presId="urn:microsoft.com/office/officeart/2016/7/layout/RepeatingBendingProcessNew"/>
    <dgm:cxn modelId="{CF3761E6-9F70-7C42-9472-F862120CF753}" type="presParOf" srcId="{6F2AA9EB-FB28-E944-96F6-B6F87E9E7E1E}" destId="{6795A17B-1935-FC48-8CDD-42E6D074A3DA}"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F9E3B-85D0-45D4-AD33-DF2758D34A3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4CEF0E1-B316-4BA0-8408-492EF5A0607D}">
      <dgm:prSet/>
      <dgm:spPr/>
      <dgm:t>
        <a:bodyPr/>
        <a:lstStyle/>
        <a:p>
          <a:r>
            <a:rPr lang="en-US" dirty="0"/>
            <a:t>So that decision maker can respond to issue/incident/complaint</a:t>
          </a:r>
        </a:p>
      </dgm:t>
    </dgm:pt>
    <dgm:pt modelId="{70E01F01-627C-45B3-98FA-D355E7706404}" type="parTrans" cxnId="{FA794257-4CD0-4A72-9087-2120D5635CBB}">
      <dgm:prSet/>
      <dgm:spPr/>
      <dgm:t>
        <a:bodyPr/>
        <a:lstStyle/>
        <a:p>
          <a:endParaRPr lang="en-US"/>
        </a:p>
      </dgm:t>
    </dgm:pt>
    <dgm:pt modelId="{A3F5F209-91FF-4973-A914-1B554E54A421}" type="sibTrans" cxnId="{FA794257-4CD0-4A72-9087-2120D5635CBB}">
      <dgm:prSet/>
      <dgm:spPr/>
      <dgm:t>
        <a:bodyPr/>
        <a:lstStyle/>
        <a:p>
          <a:endParaRPr lang="en-US"/>
        </a:p>
      </dgm:t>
    </dgm:pt>
    <dgm:pt modelId="{E7655BDD-594A-4732-B7EE-303BEBE3E141}">
      <dgm:prSet/>
      <dgm:spPr/>
      <dgm:t>
        <a:bodyPr/>
        <a:lstStyle/>
        <a:p>
          <a:r>
            <a:rPr lang="en-US"/>
            <a:t>To mitigate potential employer liability</a:t>
          </a:r>
        </a:p>
      </dgm:t>
    </dgm:pt>
    <dgm:pt modelId="{A03F5983-8DFB-469A-9DEA-780A3C2CC8BE}" type="parTrans" cxnId="{B048D967-72AE-41B9-8A79-D56DC0B4B097}">
      <dgm:prSet/>
      <dgm:spPr/>
      <dgm:t>
        <a:bodyPr/>
        <a:lstStyle/>
        <a:p>
          <a:endParaRPr lang="en-US"/>
        </a:p>
      </dgm:t>
    </dgm:pt>
    <dgm:pt modelId="{15A133DD-D866-441F-8A0B-BD657800E768}" type="sibTrans" cxnId="{B048D967-72AE-41B9-8A79-D56DC0B4B097}">
      <dgm:prSet/>
      <dgm:spPr/>
      <dgm:t>
        <a:bodyPr/>
        <a:lstStyle/>
        <a:p>
          <a:endParaRPr lang="en-US"/>
        </a:p>
      </dgm:t>
    </dgm:pt>
    <dgm:pt modelId="{1D2472B3-60BE-4FDA-A61E-BB4DF0469352}">
      <dgm:prSet/>
      <dgm:spPr/>
      <dgm:t>
        <a:bodyPr/>
        <a:lstStyle/>
        <a:p>
          <a:r>
            <a:rPr lang="en-US"/>
            <a:t>To foster a productive, professional and respectful workplace</a:t>
          </a:r>
        </a:p>
      </dgm:t>
    </dgm:pt>
    <dgm:pt modelId="{C6C54451-2119-4025-A035-A153738EE336}" type="parTrans" cxnId="{3CE88907-94C4-451B-A7EF-1D6188814852}">
      <dgm:prSet/>
      <dgm:spPr/>
      <dgm:t>
        <a:bodyPr/>
        <a:lstStyle/>
        <a:p>
          <a:endParaRPr lang="en-US"/>
        </a:p>
      </dgm:t>
    </dgm:pt>
    <dgm:pt modelId="{D152C8EE-D255-409B-BE65-A6EC8F3CCC4F}" type="sibTrans" cxnId="{3CE88907-94C4-451B-A7EF-1D6188814852}">
      <dgm:prSet/>
      <dgm:spPr/>
      <dgm:t>
        <a:bodyPr/>
        <a:lstStyle/>
        <a:p>
          <a:endParaRPr lang="en-US"/>
        </a:p>
      </dgm:t>
    </dgm:pt>
    <dgm:pt modelId="{B82D3F78-6F3D-614F-8A4E-5C16B080DF1D}" type="pres">
      <dgm:prSet presAssocID="{179F9E3B-85D0-45D4-AD33-DF2758D34A3F}" presName="outerComposite" presStyleCnt="0">
        <dgm:presLayoutVars>
          <dgm:chMax val="5"/>
          <dgm:dir/>
          <dgm:resizeHandles val="exact"/>
        </dgm:presLayoutVars>
      </dgm:prSet>
      <dgm:spPr/>
    </dgm:pt>
    <dgm:pt modelId="{30AE33E4-E736-1E44-A182-75BD4B3F5644}" type="pres">
      <dgm:prSet presAssocID="{179F9E3B-85D0-45D4-AD33-DF2758D34A3F}" presName="dummyMaxCanvas" presStyleCnt="0">
        <dgm:presLayoutVars/>
      </dgm:prSet>
      <dgm:spPr/>
    </dgm:pt>
    <dgm:pt modelId="{C26707FF-17F8-9944-8C96-1467FDA5553B}" type="pres">
      <dgm:prSet presAssocID="{179F9E3B-85D0-45D4-AD33-DF2758D34A3F}" presName="ThreeNodes_1" presStyleLbl="node1" presStyleIdx="0" presStyleCnt="3">
        <dgm:presLayoutVars>
          <dgm:bulletEnabled val="1"/>
        </dgm:presLayoutVars>
      </dgm:prSet>
      <dgm:spPr/>
    </dgm:pt>
    <dgm:pt modelId="{C34C01FD-8D1F-2745-BF8B-F8AD377A549C}" type="pres">
      <dgm:prSet presAssocID="{179F9E3B-85D0-45D4-AD33-DF2758D34A3F}" presName="ThreeNodes_2" presStyleLbl="node1" presStyleIdx="1" presStyleCnt="3">
        <dgm:presLayoutVars>
          <dgm:bulletEnabled val="1"/>
        </dgm:presLayoutVars>
      </dgm:prSet>
      <dgm:spPr/>
    </dgm:pt>
    <dgm:pt modelId="{6422DA61-0483-AC45-9BCB-93BBFC06993E}" type="pres">
      <dgm:prSet presAssocID="{179F9E3B-85D0-45D4-AD33-DF2758D34A3F}" presName="ThreeNodes_3" presStyleLbl="node1" presStyleIdx="2" presStyleCnt="3">
        <dgm:presLayoutVars>
          <dgm:bulletEnabled val="1"/>
        </dgm:presLayoutVars>
      </dgm:prSet>
      <dgm:spPr/>
    </dgm:pt>
    <dgm:pt modelId="{E94012B9-6304-9148-94DD-16F57F91A110}" type="pres">
      <dgm:prSet presAssocID="{179F9E3B-85D0-45D4-AD33-DF2758D34A3F}" presName="ThreeConn_1-2" presStyleLbl="fgAccFollowNode1" presStyleIdx="0" presStyleCnt="2">
        <dgm:presLayoutVars>
          <dgm:bulletEnabled val="1"/>
        </dgm:presLayoutVars>
      </dgm:prSet>
      <dgm:spPr/>
    </dgm:pt>
    <dgm:pt modelId="{4199F26A-B835-C14A-AE89-5300C9C035B5}" type="pres">
      <dgm:prSet presAssocID="{179F9E3B-85D0-45D4-AD33-DF2758D34A3F}" presName="ThreeConn_2-3" presStyleLbl="fgAccFollowNode1" presStyleIdx="1" presStyleCnt="2">
        <dgm:presLayoutVars>
          <dgm:bulletEnabled val="1"/>
        </dgm:presLayoutVars>
      </dgm:prSet>
      <dgm:spPr/>
    </dgm:pt>
    <dgm:pt modelId="{968ACDC5-FCC6-3E43-A748-D1847002BD5E}" type="pres">
      <dgm:prSet presAssocID="{179F9E3B-85D0-45D4-AD33-DF2758D34A3F}" presName="ThreeNodes_1_text" presStyleLbl="node1" presStyleIdx="2" presStyleCnt="3">
        <dgm:presLayoutVars>
          <dgm:bulletEnabled val="1"/>
        </dgm:presLayoutVars>
      </dgm:prSet>
      <dgm:spPr/>
    </dgm:pt>
    <dgm:pt modelId="{824343B9-C725-5447-984C-4993599B9225}" type="pres">
      <dgm:prSet presAssocID="{179F9E3B-85D0-45D4-AD33-DF2758D34A3F}" presName="ThreeNodes_2_text" presStyleLbl="node1" presStyleIdx="2" presStyleCnt="3">
        <dgm:presLayoutVars>
          <dgm:bulletEnabled val="1"/>
        </dgm:presLayoutVars>
      </dgm:prSet>
      <dgm:spPr/>
    </dgm:pt>
    <dgm:pt modelId="{F56A85EC-BADC-B249-A0E1-57F1531AE506}" type="pres">
      <dgm:prSet presAssocID="{179F9E3B-85D0-45D4-AD33-DF2758D34A3F}" presName="ThreeNodes_3_text" presStyleLbl="node1" presStyleIdx="2" presStyleCnt="3">
        <dgm:presLayoutVars>
          <dgm:bulletEnabled val="1"/>
        </dgm:presLayoutVars>
      </dgm:prSet>
      <dgm:spPr/>
    </dgm:pt>
  </dgm:ptLst>
  <dgm:cxnLst>
    <dgm:cxn modelId="{3CE88907-94C4-451B-A7EF-1D6188814852}" srcId="{179F9E3B-85D0-45D4-AD33-DF2758D34A3F}" destId="{1D2472B3-60BE-4FDA-A61E-BB4DF0469352}" srcOrd="2" destOrd="0" parTransId="{C6C54451-2119-4025-A035-A153738EE336}" sibTransId="{D152C8EE-D255-409B-BE65-A6EC8F3CCC4F}"/>
    <dgm:cxn modelId="{17867920-86DC-E542-B92F-9A1A7EC4F56B}" type="presOf" srcId="{A3F5F209-91FF-4973-A914-1B554E54A421}" destId="{E94012B9-6304-9148-94DD-16F57F91A110}" srcOrd="0" destOrd="0" presId="urn:microsoft.com/office/officeart/2005/8/layout/vProcess5"/>
    <dgm:cxn modelId="{DE2C7923-8221-7F48-9677-41F150B27E63}" type="presOf" srcId="{15A133DD-D866-441F-8A0B-BD657800E768}" destId="{4199F26A-B835-C14A-AE89-5300C9C035B5}" srcOrd="0" destOrd="0" presId="urn:microsoft.com/office/officeart/2005/8/layout/vProcess5"/>
    <dgm:cxn modelId="{4FC82D25-51E3-0D43-B191-336B2754FC2E}" type="presOf" srcId="{1D2472B3-60BE-4FDA-A61E-BB4DF0469352}" destId="{F56A85EC-BADC-B249-A0E1-57F1531AE506}" srcOrd="1" destOrd="0" presId="urn:microsoft.com/office/officeart/2005/8/layout/vProcess5"/>
    <dgm:cxn modelId="{B9BC5163-C1D2-A944-AF9D-16854FC7B426}" type="presOf" srcId="{E7655BDD-594A-4732-B7EE-303BEBE3E141}" destId="{824343B9-C725-5447-984C-4993599B9225}" srcOrd="1" destOrd="0" presId="urn:microsoft.com/office/officeart/2005/8/layout/vProcess5"/>
    <dgm:cxn modelId="{B048D967-72AE-41B9-8A79-D56DC0B4B097}" srcId="{179F9E3B-85D0-45D4-AD33-DF2758D34A3F}" destId="{E7655BDD-594A-4732-B7EE-303BEBE3E141}" srcOrd="1" destOrd="0" parTransId="{A03F5983-8DFB-469A-9DEA-780A3C2CC8BE}" sibTransId="{15A133DD-D866-441F-8A0B-BD657800E768}"/>
    <dgm:cxn modelId="{639F6D6B-68FF-9E4B-988E-C4148E071871}" type="presOf" srcId="{E7655BDD-594A-4732-B7EE-303BEBE3E141}" destId="{C34C01FD-8D1F-2745-BF8B-F8AD377A549C}" srcOrd="0" destOrd="0" presId="urn:microsoft.com/office/officeart/2005/8/layout/vProcess5"/>
    <dgm:cxn modelId="{FA794257-4CD0-4A72-9087-2120D5635CBB}" srcId="{179F9E3B-85D0-45D4-AD33-DF2758D34A3F}" destId="{94CEF0E1-B316-4BA0-8408-492EF5A0607D}" srcOrd="0" destOrd="0" parTransId="{70E01F01-627C-45B3-98FA-D355E7706404}" sibTransId="{A3F5F209-91FF-4973-A914-1B554E54A421}"/>
    <dgm:cxn modelId="{727C9FB0-306A-D64E-BE84-FF8A95AB2C7D}" type="presOf" srcId="{1D2472B3-60BE-4FDA-A61E-BB4DF0469352}" destId="{6422DA61-0483-AC45-9BCB-93BBFC06993E}" srcOrd="0" destOrd="0" presId="urn:microsoft.com/office/officeart/2005/8/layout/vProcess5"/>
    <dgm:cxn modelId="{39C56DB7-354A-1646-87DD-3D8D7D5C5F97}" type="presOf" srcId="{179F9E3B-85D0-45D4-AD33-DF2758D34A3F}" destId="{B82D3F78-6F3D-614F-8A4E-5C16B080DF1D}" srcOrd="0" destOrd="0" presId="urn:microsoft.com/office/officeart/2005/8/layout/vProcess5"/>
    <dgm:cxn modelId="{8AB3BCC7-5D61-AA48-B721-B7C52F6CC6A4}" type="presOf" srcId="{94CEF0E1-B316-4BA0-8408-492EF5A0607D}" destId="{C26707FF-17F8-9944-8C96-1467FDA5553B}" srcOrd="0" destOrd="0" presId="urn:microsoft.com/office/officeart/2005/8/layout/vProcess5"/>
    <dgm:cxn modelId="{F38166EC-010D-FA41-AC18-BD2414C0C8BD}" type="presOf" srcId="{94CEF0E1-B316-4BA0-8408-492EF5A0607D}" destId="{968ACDC5-FCC6-3E43-A748-D1847002BD5E}" srcOrd="1" destOrd="0" presId="urn:microsoft.com/office/officeart/2005/8/layout/vProcess5"/>
    <dgm:cxn modelId="{47E2C931-1EE3-E449-BF15-BFEC5473166A}" type="presParOf" srcId="{B82D3F78-6F3D-614F-8A4E-5C16B080DF1D}" destId="{30AE33E4-E736-1E44-A182-75BD4B3F5644}" srcOrd="0" destOrd="0" presId="urn:microsoft.com/office/officeart/2005/8/layout/vProcess5"/>
    <dgm:cxn modelId="{AE4845DF-A383-0E48-BE5F-AEF1B5563241}" type="presParOf" srcId="{B82D3F78-6F3D-614F-8A4E-5C16B080DF1D}" destId="{C26707FF-17F8-9944-8C96-1467FDA5553B}" srcOrd="1" destOrd="0" presId="urn:microsoft.com/office/officeart/2005/8/layout/vProcess5"/>
    <dgm:cxn modelId="{CDFB6E66-FE36-C943-BE1D-757F0845D179}" type="presParOf" srcId="{B82D3F78-6F3D-614F-8A4E-5C16B080DF1D}" destId="{C34C01FD-8D1F-2745-BF8B-F8AD377A549C}" srcOrd="2" destOrd="0" presId="urn:microsoft.com/office/officeart/2005/8/layout/vProcess5"/>
    <dgm:cxn modelId="{ECE31BD7-3FD2-424E-B971-959858F091CB}" type="presParOf" srcId="{B82D3F78-6F3D-614F-8A4E-5C16B080DF1D}" destId="{6422DA61-0483-AC45-9BCB-93BBFC06993E}" srcOrd="3" destOrd="0" presId="urn:microsoft.com/office/officeart/2005/8/layout/vProcess5"/>
    <dgm:cxn modelId="{A1DF1587-BAA6-794F-AAF0-45756C0EB33D}" type="presParOf" srcId="{B82D3F78-6F3D-614F-8A4E-5C16B080DF1D}" destId="{E94012B9-6304-9148-94DD-16F57F91A110}" srcOrd="4" destOrd="0" presId="urn:microsoft.com/office/officeart/2005/8/layout/vProcess5"/>
    <dgm:cxn modelId="{E61B0380-BE32-E642-901A-FBE3F9932EB4}" type="presParOf" srcId="{B82D3F78-6F3D-614F-8A4E-5C16B080DF1D}" destId="{4199F26A-B835-C14A-AE89-5300C9C035B5}" srcOrd="5" destOrd="0" presId="urn:microsoft.com/office/officeart/2005/8/layout/vProcess5"/>
    <dgm:cxn modelId="{FEDD71A1-707F-9840-A558-57093A291AB5}" type="presParOf" srcId="{B82D3F78-6F3D-614F-8A4E-5C16B080DF1D}" destId="{968ACDC5-FCC6-3E43-A748-D1847002BD5E}" srcOrd="6" destOrd="0" presId="urn:microsoft.com/office/officeart/2005/8/layout/vProcess5"/>
    <dgm:cxn modelId="{5B60A63D-13B3-0744-91CD-DB7843BFA3DB}" type="presParOf" srcId="{B82D3F78-6F3D-614F-8A4E-5C16B080DF1D}" destId="{824343B9-C725-5447-984C-4993599B9225}" srcOrd="7" destOrd="0" presId="urn:microsoft.com/office/officeart/2005/8/layout/vProcess5"/>
    <dgm:cxn modelId="{E097B97F-F7A9-6D44-96E9-C5316A2651A2}" type="presParOf" srcId="{B82D3F78-6F3D-614F-8A4E-5C16B080DF1D}" destId="{F56A85EC-BADC-B249-A0E1-57F1531AE50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FD3753-6468-4EBE-BFE6-0DCF803676BC}"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954B8897-D9F1-48F9-8AFF-6A726A8F95F3}">
      <dgm:prSet/>
      <dgm:spPr/>
      <dgm:t>
        <a:bodyPr/>
        <a:lstStyle/>
        <a:p>
          <a:r>
            <a:rPr lang="en-US" dirty="0"/>
            <a:t>Be prompt</a:t>
          </a:r>
        </a:p>
      </dgm:t>
    </dgm:pt>
    <dgm:pt modelId="{EF07F4BF-6078-4000-BF6A-8141BC6FF8E3}" type="parTrans" cxnId="{D83846D4-1047-4754-944C-2055335E0E7C}">
      <dgm:prSet/>
      <dgm:spPr/>
      <dgm:t>
        <a:bodyPr/>
        <a:lstStyle/>
        <a:p>
          <a:endParaRPr lang="en-US"/>
        </a:p>
      </dgm:t>
    </dgm:pt>
    <dgm:pt modelId="{070031D6-3AE2-496C-B4A5-5D888411D5C2}" type="sibTrans" cxnId="{D83846D4-1047-4754-944C-2055335E0E7C}">
      <dgm:prSet/>
      <dgm:spPr/>
      <dgm:t>
        <a:bodyPr/>
        <a:lstStyle/>
        <a:p>
          <a:endParaRPr lang="en-US"/>
        </a:p>
      </dgm:t>
    </dgm:pt>
    <dgm:pt modelId="{B945981A-39BC-497E-AFB8-EAE82343F70A}">
      <dgm:prSet/>
      <dgm:spPr/>
      <dgm:t>
        <a:bodyPr/>
        <a:lstStyle/>
        <a:p>
          <a:r>
            <a:rPr lang="en-US"/>
            <a:t>Be thorough</a:t>
          </a:r>
        </a:p>
      </dgm:t>
    </dgm:pt>
    <dgm:pt modelId="{596D62C0-7651-4BE1-BA57-7C9BF3DD4382}" type="parTrans" cxnId="{760EC61E-BDFE-46E7-A3C1-64D43AD826D8}">
      <dgm:prSet/>
      <dgm:spPr/>
      <dgm:t>
        <a:bodyPr/>
        <a:lstStyle/>
        <a:p>
          <a:endParaRPr lang="en-US"/>
        </a:p>
      </dgm:t>
    </dgm:pt>
    <dgm:pt modelId="{0CCF2500-44E9-469A-81CE-6831D0939D56}" type="sibTrans" cxnId="{760EC61E-BDFE-46E7-A3C1-64D43AD826D8}">
      <dgm:prSet/>
      <dgm:spPr/>
      <dgm:t>
        <a:bodyPr/>
        <a:lstStyle/>
        <a:p>
          <a:endParaRPr lang="en-US"/>
        </a:p>
      </dgm:t>
    </dgm:pt>
    <dgm:pt modelId="{3D1DC518-5384-4FCA-BE7C-347961AB9C5D}">
      <dgm:prSet/>
      <dgm:spPr/>
      <dgm:t>
        <a:bodyPr/>
        <a:lstStyle/>
        <a:p>
          <a:r>
            <a:rPr lang="en-US"/>
            <a:t>Be impartial</a:t>
          </a:r>
        </a:p>
      </dgm:t>
    </dgm:pt>
    <dgm:pt modelId="{B91236A7-6887-4B89-BF9F-C5E2B43EEE3A}" type="parTrans" cxnId="{4D633D66-F65F-4B6B-B9CA-0CB23A037E48}">
      <dgm:prSet/>
      <dgm:spPr/>
      <dgm:t>
        <a:bodyPr/>
        <a:lstStyle/>
        <a:p>
          <a:endParaRPr lang="en-US"/>
        </a:p>
      </dgm:t>
    </dgm:pt>
    <dgm:pt modelId="{674B0E02-C915-44EF-8642-BA2EF477D995}" type="sibTrans" cxnId="{4D633D66-F65F-4B6B-B9CA-0CB23A037E48}">
      <dgm:prSet/>
      <dgm:spPr/>
      <dgm:t>
        <a:bodyPr/>
        <a:lstStyle/>
        <a:p>
          <a:endParaRPr lang="en-US"/>
        </a:p>
      </dgm:t>
    </dgm:pt>
    <dgm:pt modelId="{8C228283-E598-4D04-9035-18C7F8CF3669}" type="pres">
      <dgm:prSet presAssocID="{ABFD3753-6468-4EBE-BFE6-0DCF803676BC}" presName="root" presStyleCnt="0">
        <dgm:presLayoutVars>
          <dgm:dir/>
          <dgm:resizeHandles val="exact"/>
        </dgm:presLayoutVars>
      </dgm:prSet>
      <dgm:spPr/>
    </dgm:pt>
    <dgm:pt modelId="{06F2D4FB-CDE8-434F-BB94-942FC65B10DF}" type="pres">
      <dgm:prSet presAssocID="{ABFD3753-6468-4EBE-BFE6-0DCF803676BC}" presName="container" presStyleCnt="0">
        <dgm:presLayoutVars>
          <dgm:dir/>
          <dgm:resizeHandles val="exact"/>
        </dgm:presLayoutVars>
      </dgm:prSet>
      <dgm:spPr/>
    </dgm:pt>
    <dgm:pt modelId="{1A22747B-750C-4220-921F-F43E53D16649}" type="pres">
      <dgm:prSet presAssocID="{954B8897-D9F1-48F9-8AFF-6A726A8F95F3}" presName="compNode" presStyleCnt="0"/>
      <dgm:spPr/>
    </dgm:pt>
    <dgm:pt modelId="{4A03F2AF-ED65-4455-8955-94633FAEDED5}" type="pres">
      <dgm:prSet presAssocID="{954B8897-D9F1-48F9-8AFF-6A726A8F95F3}" presName="iconBgRect" presStyleLbl="bgShp" presStyleIdx="0" presStyleCnt="3"/>
      <dgm:spPr/>
    </dgm:pt>
    <dgm:pt modelId="{F356DD47-F4CB-43B1-900D-D5C702AAA314}" type="pres">
      <dgm:prSet presAssocID="{954B8897-D9F1-48F9-8AFF-6A726A8F95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37AE5380-0934-42DB-83D4-1238F555D50E}" type="pres">
      <dgm:prSet presAssocID="{954B8897-D9F1-48F9-8AFF-6A726A8F95F3}" presName="spaceRect" presStyleCnt="0"/>
      <dgm:spPr/>
    </dgm:pt>
    <dgm:pt modelId="{3FEBFC66-9415-4DBE-A774-24C684E1D78F}" type="pres">
      <dgm:prSet presAssocID="{954B8897-D9F1-48F9-8AFF-6A726A8F95F3}" presName="textRect" presStyleLbl="revTx" presStyleIdx="0" presStyleCnt="3">
        <dgm:presLayoutVars>
          <dgm:chMax val="1"/>
          <dgm:chPref val="1"/>
        </dgm:presLayoutVars>
      </dgm:prSet>
      <dgm:spPr/>
    </dgm:pt>
    <dgm:pt modelId="{075D94EE-CCB3-49DE-9182-0B65AA5097E2}" type="pres">
      <dgm:prSet presAssocID="{070031D6-3AE2-496C-B4A5-5D888411D5C2}" presName="sibTrans" presStyleLbl="sibTrans2D1" presStyleIdx="0" presStyleCnt="0"/>
      <dgm:spPr/>
    </dgm:pt>
    <dgm:pt modelId="{2EA26CEE-ED6E-4453-A20D-8B83059AD0DE}" type="pres">
      <dgm:prSet presAssocID="{B945981A-39BC-497E-AFB8-EAE82343F70A}" presName="compNode" presStyleCnt="0"/>
      <dgm:spPr/>
    </dgm:pt>
    <dgm:pt modelId="{814B4BEE-CD58-4263-AEBF-D222FDF905A2}" type="pres">
      <dgm:prSet presAssocID="{B945981A-39BC-497E-AFB8-EAE82343F70A}" presName="iconBgRect" presStyleLbl="bgShp" presStyleIdx="1" presStyleCnt="3"/>
      <dgm:spPr/>
    </dgm:pt>
    <dgm:pt modelId="{5FBDB885-6868-4268-B962-DB9E488EE03D}" type="pres">
      <dgm:prSet presAssocID="{B945981A-39BC-497E-AFB8-EAE82343F7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49C6F6D-2B86-4669-809D-BF92E1A8D3A4}" type="pres">
      <dgm:prSet presAssocID="{B945981A-39BC-497E-AFB8-EAE82343F70A}" presName="spaceRect" presStyleCnt="0"/>
      <dgm:spPr/>
    </dgm:pt>
    <dgm:pt modelId="{62261650-6952-4BAD-830D-86F0998D5032}" type="pres">
      <dgm:prSet presAssocID="{B945981A-39BC-497E-AFB8-EAE82343F70A}" presName="textRect" presStyleLbl="revTx" presStyleIdx="1" presStyleCnt="3">
        <dgm:presLayoutVars>
          <dgm:chMax val="1"/>
          <dgm:chPref val="1"/>
        </dgm:presLayoutVars>
      </dgm:prSet>
      <dgm:spPr/>
    </dgm:pt>
    <dgm:pt modelId="{B5DDF9E3-E126-418C-8F63-86EF32EA4D0A}" type="pres">
      <dgm:prSet presAssocID="{0CCF2500-44E9-469A-81CE-6831D0939D56}" presName="sibTrans" presStyleLbl="sibTrans2D1" presStyleIdx="0" presStyleCnt="0"/>
      <dgm:spPr/>
    </dgm:pt>
    <dgm:pt modelId="{3977202B-147B-4DBC-BC13-73B6CEB20D28}" type="pres">
      <dgm:prSet presAssocID="{3D1DC518-5384-4FCA-BE7C-347961AB9C5D}" presName="compNode" presStyleCnt="0"/>
      <dgm:spPr/>
    </dgm:pt>
    <dgm:pt modelId="{337C96DC-03CD-4C3B-A0A5-2C1AA6D4DDF9}" type="pres">
      <dgm:prSet presAssocID="{3D1DC518-5384-4FCA-BE7C-347961AB9C5D}" presName="iconBgRect" presStyleLbl="bgShp" presStyleIdx="2" presStyleCnt="3"/>
      <dgm:spPr/>
    </dgm:pt>
    <dgm:pt modelId="{AEDE0ABE-0830-498F-B8ED-AB1FFE6F7FA4}" type="pres">
      <dgm:prSet presAssocID="{3D1DC518-5384-4FCA-BE7C-347961AB9C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418EFA05-C2E7-4FAF-8794-D6445A387305}" type="pres">
      <dgm:prSet presAssocID="{3D1DC518-5384-4FCA-BE7C-347961AB9C5D}" presName="spaceRect" presStyleCnt="0"/>
      <dgm:spPr/>
    </dgm:pt>
    <dgm:pt modelId="{32691374-0E20-4D74-AE1B-8AD3283CC5B1}" type="pres">
      <dgm:prSet presAssocID="{3D1DC518-5384-4FCA-BE7C-347961AB9C5D}" presName="textRect" presStyleLbl="revTx" presStyleIdx="2" presStyleCnt="3">
        <dgm:presLayoutVars>
          <dgm:chMax val="1"/>
          <dgm:chPref val="1"/>
        </dgm:presLayoutVars>
      </dgm:prSet>
      <dgm:spPr/>
    </dgm:pt>
  </dgm:ptLst>
  <dgm:cxnLst>
    <dgm:cxn modelId="{3A21CD0B-AD30-4587-9262-6FE26AE13776}" type="presOf" srcId="{B945981A-39BC-497E-AFB8-EAE82343F70A}" destId="{62261650-6952-4BAD-830D-86F0998D5032}" srcOrd="0" destOrd="0" presId="urn:microsoft.com/office/officeart/2018/2/layout/IconCircleList"/>
    <dgm:cxn modelId="{760EC61E-BDFE-46E7-A3C1-64D43AD826D8}" srcId="{ABFD3753-6468-4EBE-BFE6-0DCF803676BC}" destId="{B945981A-39BC-497E-AFB8-EAE82343F70A}" srcOrd="1" destOrd="0" parTransId="{596D62C0-7651-4BE1-BA57-7C9BF3DD4382}" sibTransId="{0CCF2500-44E9-469A-81CE-6831D0939D56}"/>
    <dgm:cxn modelId="{4D633D66-F65F-4B6B-B9CA-0CB23A037E48}" srcId="{ABFD3753-6468-4EBE-BFE6-0DCF803676BC}" destId="{3D1DC518-5384-4FCA-BE7C-347961AB9C5D}" srcOrd="2" destOrd="0" parTransId="{B91236A7-6887-4B89-BF9F-C5E2B43EEE3A}" sibTransId="{674B0E02-C915-44EF-8642-BA2EF477D995}"/>
    <dgm:cxn modelId="{628131B9-C60D-4CBD-8E22-5CED3FD2DB70}" type="presOf" srcId="{0CCF2500-44E9-469A-81CE-6831D0939D56}" destId="{B5DDF9E3-E126-418C-8F63-86EF32EA4D0A}" srcOrd="0" destOrd="0" presId="urn:microsoft.com/office/officeart/2018/2/layout/IconCircleList"/>
    <dgm:cxn modelId="{6B07AED0-670F-4870-9E5A-70544538F43C}" type="presOf" srcId="{070031D6-3AE2-496C-B4A5-5D888411D5C2}" destId="{075D94EE-CCB3-49DE-9182-0B65AA5097E2}" srcOrd="0" destOrd="0" presId="urn:microsoft.com/office/officeart/2018/2/layout/IconCircleList"/>
    <dgm:cxn modelId="{25FEF6D0-CC40-44C9-97D8-2DCD0CE407ED}" type="presOf" srcId="{3D1DC518-5384-4FCA-BE7C-347961AB9C5D}" destId="{32691374-0E20-4D74-AE1B-8AD3283CC5B1}" srcOrd="0" destOrd="0" presId="urn:microsoft.com/office/officeart/2018/2/layout/IconCircleList"/>
    <dgm:cxn modelId="{0727C6D2-2BFD-4664-9E7E-33F070CA830A}" type="presOf" srcId="{ABFD3753-6468-4EBE-BFE6-0DCF803676BC}" destId="{8C228283-E598-4D04-9035-18C7F8CF3669}" srcOrd="0" destOrd="0" presId="urn:microsoft.com/office/officeart/2018/2/layout/IconCircleList"/>
    <dgm:cxn modelId="{D83846D4-1047-4754-944C-2055335E0E7C}" srcId="{ABFD3753-6468-4EBE-BFE6-0DCF803676BC}" destId="{954B8897-D9F1-48F9-8AFF-6A726A8F95F3}" srcOrd="0" destOrd="0" parTransId="{EF07F4BF-6078-4000-BF6A-8141BC6FF8E3}" sibTransId="{070031D6-3AE2-496C-B4A5-5D888411D5C2}"/>
    <dgm:cxn modelId="{A9F72CF2-1137-42B4-8F3C-B27F3981B261}" type="presOf" srcId="{954B8897-D9F1-48F9-8AFF-6A726A8F95F3}" destId="{3FEBFC66-9415-4DBE-A774-24C684E1D78F}" srcOrd="0" destOrd="0" presId="urn:microsoft.com/office/officeart/2018/2/layout/IconCircleList"/>
    <dgm:cxn modelId="{BA6E7C68-340F-4A62-9BB6-7FE71E31AB71}" type="presParOf" srcId="{8C228283-E598-4D04-9035-18C7F8CF3669}" destId="{06F2D4FB-CDE8-434F-BB94-942FC65B10DF}" srcOrd="0" destOrd="0" presId="urn:microsoft.com/office/officeart/2018/2/layout/IconCircleList"/>
    <dgm:cxn modelId="{D635211F-5DDB-47B7-84A7-88D996926946}" type="presParOf" srcId="{06F2D4FB-CDE8-434F-BB94-942FC65B10DF}" destId="{1A22747B-750C-4220-921F-F43E53D16649}" srcOrd="0" destOrd="0" presId="urn:microsoft.com/office/officeart/2018/2/layout/IconCircleList"/>
    <dgm:cxn modelId="{C8AC6CEC-6C9B-4C5B-B1A5-7D4F8DCC3E9A}" type="presParOf" srcId="{1A22747B-750C-4220-921F-F43E53D16649}" destId="{4A03F2AF-ED65-4455-8955-94633FAEDED5}" srcOrd="0" destOrd="0" presId="urn:microsoft.com/office/officeart/2018/2/layout/IconCircleList"/>
    <dgm:cxn modelId="{549EAEC6-E813-43A6-A12A-E47F0FB24217}" type="presParOf" srcId="{1A22747B-750C-4220-921F-F43E53D16649}" destId="{F356DD47-F4CB-43B1-900D-D5C702AAA314}" srcOrd="1" destOrd="0" presId="urn:microsoft.com/office/officeart/2018/2/layout/IconCircleList"/>
    <dgm:cxn modelId="{7995C0E7-2918-4290-B2A0-C36C5AA4A022}" type="presParOf" srcId="{1A22747B-750C-4220-921F-F43E53D16649}" destId="{37AE5380-0934-42DB-83D4-1238F555D50E}" srcOrd="2" destOrd="0" presId="urn:microsoft.com/office/officeart/2018/2/layout/IconCircleList"/>
    <dgm:cxn modelId="{72A1EB8A-8D51-4D2A-945C-385D8F915611}" type="presParOf" srcId="{1A22747B-750C-4220-921F-F43E53D16649}" destId="{3FEBFC66-9415-4DBE-A774-24C684E1D78F}" srcOrd="3" destOrd="0" presId="urn:microsoft.com/office/officeart/2018/2/layout/IconCircleList"/>
    <dgm:cxn modelId="{9D771E8E-E37B-447A-9230-6C5B0AAC4E15}" type="presParOf" srcId="{06F2D4FB-CDE8-434F-BB94-942FC65B10DF}" destId="{075D94EE-CCB3-49DE-9182-0B65AA5097E2}" srcOrd="1" destOrd="0" presId="urn:microsoft.com/office/officeart/2018/2/layout/IconCircleList"/>
    <dgm:cxn modelId="{CF48276C-4B1D-440B-A589-7A0E2BDE7001}" type="presParOf" srcId="{06F2D4FB-CDE8-434F-BB94-942FC65B10DF}" destId="{2EA26CEE-ED6E-4453-A20D-8B83059AD0DE}" srcOrd="2" destOrd="0" presId="urn:microsoft.com/office/officeart/2018/2/layout/IconCircleList"/>
    <dgm:cxn modelId="{A192B7C1-39EF-4F4F-80AF-9EF281B0F618}" type="presParOf" srcId="{2EA26CEE-ED6E-4453-A20D-8B83059AD0DE}" destId="{814B4BEE-CD58-4263-AEBF-D222FDF905A2}" srcOrd="0" destOrd="0" presId="urn:microsoft.com/office/officeart/2018/2/layout/IconCircleList"/>
    <dgm:cxn modelId="{C177F928-F5F7-4A29-BC84-BCD4267689CC}" type="presParOf" srcId="{2EA26CEE-ED6E-4453-A20D-8B83059AD0DE}" destId="{5FBDB885-6868-4268-B962-DB9E488EE03D}" srcOrd="1" destOrd="0" presId="urn:microsoft.com/office/officeart/2018/2/layout/IconCircleList"/>
    <dgm:cxn modelId="{31D1303A-738C-4537-90BF-F99E73931882}" type="presParOf" srcId="{2EA26CEE-ED6E-4453-A20D-8B83059AD0DE}" destId="{949C6F6D-2B86-4669-809D-BF92E1A8D3A4}" srcOrd="2" destOrd="0" presId="urn:microsoft.com/office/officeart/2018/2/layout/IconCircleList"/>
    <dgm:cxn modelId="{40188AB8-CBFB-487E-A450-992BD9850DA8}" type="presParOf" srcId="{2EA26CEE-ED6E-4453-A20D-8B83059AD0DE}" destId="{62261650-6952-4BAD-830D-86F0998D5032}" srcOrd="3" destOrd="0" presId="urn:microsoft.com/office/officeart/2018/2/layout/IconCircleList"/>
    <dgm:cxn modelId="{2252DBE5-C3ED-41AE-96AF-7825C9655742}" type="presParOf" srcId="{06F2D4FB-CDE8-434F-BB94-942FC65B10DF}" destId="{B5DDF9E3-E126-418C-8F63-86EF32EA4D0A}" srcOrd="3" destOrd="0" presId="urn:microsoft.com/office/officeart/2018/2/layout/IconCircleList"/>
    <dgm:cxn modelId="{EBA4E76B-8666-4691-9DC3-F61A2B6244F7}" type="presParOf" srcId="{06F2D4FB-CDE8-434F-BB94-942FC65B10DF}" destId="{3977202B-147B-4DBC-BC13-73B6CEB20D28}" srcOrd="4" destOrd="0" presId="urn:microsoft.com/office/officeart/2018/2/layout/IconCircleList"/>
    <dgm:cxn modelId="{E7ADFBB6-1687-4653-9349-9B03D69B115D}" type="presParOf" srcId="{3977202B-147B-4DBC-BC13-73B6CEB20D28}" destId="{337C96DC-03CD-4C3B-A0A5-2C1AA6D4DDF9}" srcOrd="0" destOrd="0" presId="urn:microsoft.com/office/officeart/2018/2/layout/IconCircleList"/>
    <dgm:cxn modelId="{B995A32C-93DA-4B93-8D85-0821618D3FB6}" type="presParOf" srcId="{3977202B-147B-4DBC-BC13-73B6CEB20D28}" destId="{AEDE0ABE-0830-498F-B8ED-AB1FFE6F7FA4}" srcOrd="1" destOrd="0" presId="urn:microsoft.com/office/officeart/2018/2/layout/IconCircleList"/>
    <dgm:cxn modelId="{F661D52D-A7FE-44B9-8AA4-2C0B58C7A7AE}" type="presParOf" srcId="{3977202B-147B-4DBC-BC13-73B6CEB20D28}" destId="{418EFA05-C2E7-4FAF-8794-D6445A387305}" srcOrd="2" destOrd="0" presId="urn:microsoft.com/office/officeart/2018/2/layout/IconCircleList"/>
    <dgm:cxn modelId="{966F1458-0076-4D20-A9F3-E16F24E395A4}" type="presParOf" srcId="{3977202B-147B-4DBC-BC13-73B6CEB20D28}" destId="{32691374-0E20-4D74-AE1B-8AD3283CC5B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1FC08-674D-4072-812F-0E83F18EF311}"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A8716E70-F4EB-4A6F-934C-26A70D45277A}">
      <dgm:prSet/>
      <dgm:spPr/>
      <dgm:t>
        <a:bodyPr/>
        <a:lstStyle/>
        <a:p>
          <a:r>
            <a:rPr lang="en-US"/>
            <a:t>Gather</a:t>
          </a:r>
        </a:p>
      </dgm:t>
    </dgm:pt>
    <dgm:pt modelId="{0AD88630-3373-457A-A518-EA1177BCBB80}" type="parTrans" cxnId="{0DD0745C-07ED-495E-A353-61D508A6A497}">
      <dgm:prSet/>
      <dgm:spPr/>
      <dgm:t>
        <a:bodyPr/>
        <a:lstStyle/>
        <a:p>
          <a:endParaRPr lang="en-US"/>
        </a:p>
      </dgm:t>
    </dgm:pt>
    <dgm:pt modelId="{E2D65840-C966-450F-9B6E-824A70E53453}" type="sibTrans" cxnId="{0DD0745C-07ED-495E-A353-61D508A6A497}">
      <dgm:prSet/>
      <dgm:spPr/>
      <dgm:t>
        <a:bodyPr/>
        <a:lstStyle/>
        <a:p>
          <a:endParaRPr lang="en-US"/>
        </a:p>
      </dgm:t>
    </dgm:pt>
    <dgm:pt modelId="{659F9BFF-7B2A-4957-8B4E-D9BDA3027A30}">
      <dgm:prSet/>
      <dgm:spPr/>
      <dgm:t>
        <a:bodyPr/>
        <a:lstStyle/>
        <a:p>
          <a:r>
            <a:rPr lang="en-US" dirty="0"/>
            <a:t>Relevant rules, policies, CBAs</a:t>
          </a:r>
        </a:p>
      </dgm:t>
    </dgm:pt>
    <dgm:pt modelId="{91DC0D61-D10E-4DCE-8074-F8E11B45EF98}" type="parTrans" cxnId="{0551BE36-A5F6-4AA5-899E-12D1C71D71DF}">
      <dgm:prSet/>
      <dgm:spPr/>
      <dgm:t>
        <a:bodyPr/>
        <a:lstStyle/>
        <a:p>
          <a:endParaRPr lang="en-US"/>
        </a:p>
      </dgm:t>
    </dgm:pt>
    <dgm:pt modelId="{E73490CC-0B7F-4C62-B5EC-025386EACC45}" type="sibTrans" cxnId="{0551BE36-A5F6-4AA5-899E-12D1C71D71DF}">
      <dgm:prSet/>
      <dgm:spPr/>
      <dgm:t>
        <a:bodyPr/>
        <a:lstStyle/>
        <a:p>
          <a:endParaRPr lang="en-US"/>
        </a:p>
      </dgm:t>
    </dgm:pt>
    <dgm:pt modelId="{21BF4C5D-E3C5-4E8B-8B12-C2C60B8C5FA2}">
      <dgm:prSet/>
      <dgm:spPr/>
      <dgm:t>
        <a:bodyPr/>
        <a:lstStyle/>
        <a:p>
          <a:r>
            <a:rPr lang="en-US"/>
            <a:t>Make</a:t>
          </a:r>
        </a:p>
      </dgm:t>
    </dgm:pt>
    <dgm:pt modelId="{6A67BDA9-FFAD-4F9D-9276-951C2DB01096}" type="parTrans" cxnId="{72E8BAD0-C5C2-4FF3-9217-B5D264E9D87E}">
      <dgm:prSet/>
      <dgm:spPr/>
      <dgm:t>
        <a:bodyPr/>
        <a:lstStyle/>
        <a:p>
          <a:endParaRPr lang="en-US"/>
        </a:p>
      </dgm:t>
    </dgm:pt>
    <dgm:pt modelId="{2D8A2B70-AE3E-45E8-B3C7-CDD03585D7D3}" type="sibTrans" cxnId="{72E8BAD0-C5C2-4FF3-9217-B5D264E9D87E}">
      <dgm:prSet/>
      <dgm:spPr/>
      <dgm:t>
        <a:bodyPr/>
        <a:lstStyle/>
        <a:p>
          <a:endParaRPr lang="en-US"/>
        </a:p>
      </dgm:t>
    </dgm:pt>
    <dgm:pt modelId="{E66A7F45-8D81-4160-B646-4228D6C62F74}">
      <dgm:prSet/>
      <dgm:spPr/>
      <dgm:t>
        <a:bodyPr/>
        <a:lstStyle/>
        <a:p>
          <a:r>
            <a:rPr lang="en-US" dirty="0"/>
            <a:t>A timeline of incidents/events</a:t>
          </a:r>
        </a:p>
      </dgm:t>
    </dgm:pt>
    <dgm:pt modelId="{5C7CC58E-DBD7-4789-84A4-1F70B33090D7}" type="parTrans" cxnId="{47DB8872-AF3B-4FD5-8180-A3141FE5EB6D}">
      <dgm:prSet/>
      <dgm:spPr/>
      <dgm:t>
        <a:bodyPr/>
        <a:lstStyle/>
        <a:p>
          <a:endParaRPr lang="en-US"/>
        </a:p>
      </dgm:t>
    </dgm:pt>
    <dgm:pt modelId="{57E6D9C2-553A-4B28-A429-82C8F5BD98EB}" type="sibTrans" cxnId="{47DB8872-AF3B-4FD5-8180-A3141FE5EB6D}">
      <dgm:prSet/>
      <dgm:spPr/>
      <dgm:t>
        <a:bodyPr/>
        <a:lstStyle/>
        <a:p>
          <a:endParaRPr lang="en-US"/>
        </a:p>
      </dgm:t>
    </dgm:pt>
    <dgm:pt modelId="{98B3F87E-DE39-4D58-ABF9-B23A2325D9B9}">
      <dgm:prSet/>
      <dgm:spPr/>
      <dgm:t>
        <a:bodyPr/>
        <a:lstStyle/>
        <a:p>
          <a:r>
            <a:rPr lang="en-US"/>
            <a:t>List</a:t>
          </a:r>
        </a:p>
      </dgm:t>
    </dgm:pt>
    <dgm:pt modelId="{544455B9-E601-4A56-B2B8-EC17255E2998}" type="parTrans" cxnId="{2198A364-9996-4F58-AFBF-009A4902ADCE}">
      <dgm:prSet/>
      <dgm:spPr/>
      <dgm:t>
        <a:bodyPr/>
        <a:lstStyle/>
        <a:p>
          <a:endParaRPr lang="en-US"/>
        </a:p>
      </dgm:t>
    </dgm:pt>
    <dgm:pt modelId="{4D5058A5-7153-465B-8465-0A3D478B9AD6}" type="sibTrans" cxnId="{2198A364-9996-4F58-AFBF-009A4902ADCE}">
      <dgm:prSet/>
      <dgm:spPr/>
      <dgm:t>
        <a:bodyPr/>
        <a:lstStyle/>
        <a:p>
          <a:endParaRPr lang="en-US"/>
        </a:p>
      </dgm:t>
    </dgm:pt>
    <dgm:pt modelId="{62394488-8E12-44F2-9845-8690A822C38F}">
      <dgm:prSet/>
      <dgm:spPr/>
      <dgm:t>
        <a:bodyPr/>
        <a:lstStyle/>
        <a:p>
          <a:r>
            <a:rPr lang="en-US" dirty="0"/>
            <a:t>Witnesses with contact information and sequence</a:t>
          </a:r>
        </a:p>
      </dgm:t>
    </dgm:pt>
    <dgm:pt modelId="{51D872E2-E36B-47FD-977E-890A9BDC2D02}" type="parTrans" cxnId="{B25496C8-03CD-4329-B7AD-FD6457A1B68B}">
      <dgm:prSet/>
      <dgm:spPr/>
      <dgm:t>
        <a:bodyPr/>
        <a:lstStyle/>
        <a:p>
          <a:endParaRPr lang="en-US"/>
        </a:p>
      </dgm:t>
    </dgm:pt>
    <dgm:pt modelId="{95465D8E-319B-4BA8-8B9F-FB3A80A56273}" type="sibTrans" cxnId="{B25496C8-03CD-4329-B7AD-FD6457A1B68B}">
      <dgm:prSet/>
      <dgm:spPr/>
      <dgm:t>
        <a:bodyPr/>
        <a:lstStyle/>
        <a:p>
          <a:endParaRPr lang="en-US"/>
        </a:p>
      </dgm:t>
    </dgm:pt>
    <dgm:pt modelId="{5E96B725-BEAD-497F-BD28-F02F411FF0EB}">
      <dgm:prSet/>
      <dgm:spPr/>
      <dgm:t>
        <a:bodyPr/>
        <a:lstStyle/>
        <a:p>
          <a:r>
            <a:rPr lang="en-US" dirty="0"/>
            <a:t>Create</a:t>
          </a:r>
        </a:p>
      </dgm:t>
    </dgm:pt>
    <dgm:pt modelId="{D7907D0F-3127-43F4-ABAF-5704D5AD0DBE}" type="parTrans" cxnId="{17E88326-CF4D-41FD-B813-939151C54A16}">
      <dgm:prSet/>
      <dgm:spPr/>
      <dgm:t>
        <a:bodyPr/>
        <a:lstStyle/>
        <a:p>
          <a:endParaRPr lang="en-US"/>
        </a:p>
      </dgm:t>
    </dgm:pt>
    <dgm:pt modelId="{136D4299-7CE1-4D08-9813-6228318F355F}" type="sibTrans" cxnId="{17E88326-CF4D-41FD-B813-939151C54A16}">
      <dgm:prSet/>
      <dgm:spPr/>
      <dgm:t>
        <a:bodyPr/>
        <a:lstStyle/>
        <a:p>
          <a:endParaRPr lang="en-US"/>
        </a:p>
      </dgm:t>
    </dgm:pt>
    <dgm:pt modelId="{AE7E67D4-546F-49C2-86CC-CAC4D1289AC6}">
      <dgm:prSet/>
      <dgm:spPr/>
      <dgm:t>
        <a:bodyPr/>
        <a:lstStyle/>
        <a:p>
          <a:r>
            <a:rPr lang="en-US" dirty="0"/>
            <a:t> A daily activity log </a:t>
          </a:r>
        </a:p>
      </dgm:t>
    </dgm:pt>
    <dgm:pt modelId="{E5BEB39D-9868-43E7-8230-ADB6B06D9C95}" type="parTrans" cxnId="{C68751EB-CA47-4772-912C-D4BDAF875A39}">
      <dgm:prSet/>
      <dgm:spPr/>
      <dgm:t>
        <a:bodyPr/>
        <a:lstStyle/>
        <a:p>
          <a:endParaRPr lang="en-US"/>
        </a:p>
      </dgm:t>
    </dgm:pt>
    <dgm:pt modelId="{9D025709-BDFB-4A62-8500-EB798144B268}" type="sibTrans" cxnId="{C68751EB-CA47-4772-912C-D4BDAF875A39}">
      <dgm:prSet/>
      <dgm:spPr/>
      <dgm:t>
        <a:bodyPr/>
        <a:lstStyle/>
        <a:p>
          <a:endParaRPr lang="en-US"/>
        </a:p>
      </dgm:t>
    </dgm:pt>
    <dgm:pt modelId="{86BF69C6-6D88-443F-84E8-9A0F9018F55B}">
      <dgm:prSet/>
      <dgm:spPr/>
      <dgm:t>
        <a:bodyPr/>
        <a:lstStyle/>
        <a:p>
          <a:r>
            <a:rPr lang="en-US"/>
            <a:t>Re-evaluate</a:t>
          </a:r>
        </a:p>
      </dgm:t>
    </dgm:pt>
    <dgm:pt modelId="{48C35E61-E103-47F4-974B-F37258A4A0A7}" type="parTrans" cxnId="{4CA0C0C5-E6FD-4701-8632-55DD02D7604A}">
      <dgm:prSet/>
      <dgm:spPr/>
      <dgm:t>
        <a:bodyPr/>
        <a:lstStyle/>
        <a:p>
          <a:endParaRPr lang="en-US"/>
        </a:p>
      </dgm:t>
    </dgm:pt>
    <dgm:pt modelId="{2A8BF79E-C0BA-462D-B350-9C71A1CA995E}" type="sibTrans" cxnId="{4CA0C0C5-E6FD-4701-8632-55DD02D7604A}">
      <dgm:prSet/>
      <dgm:spPr/>
      <dgm:t>
        <a:bodyPr/>
        <a:lstStyle/>
        <a:p>
          <a:endParaRPr lang="en-US"/>
        </a:p>
      </dgm:t>
    </dgm:pt>
    <dgm:pt modelId="{C72CB197-7E43-400A-BC37-CBCA1B0AD658}">
      <dgm:prSet/>
      <dgm:spPr/>
      <dgm:t>
        <a:bodyPr/>
        <a:lstStyle/>
        <a:p>
          <a:r>
            <a:rPr lang="en-US" dirty="0"/>
            <a:t> The plan as you proceed</a:t>
          </a:r>
        </a:p>
      </dgm:t>
    </dgm:pt>
    <dgm:pt modelId="{A8273D75-66C6-4685-9EF9-46ADCF674563}" type="parTrans" cxnId="{11016BE7-830E-4EEB-843F-11B479196162}">
      <dgm:prSet/>
      <dgm:spPr/>
      <dgm:t>
        <a:bodyPr/>
        <a:lstStyle/>
        <a:p>
          <a:endParaRPr lang="en-US"/>
        </a:p>
      </dgm:t>
    </dgm:pt>
    <dgm:pt modelId="{E9A99E0F-56F5-420E-8A88-2C6A0CDAF440}" type="sibTrans" cxnId="{11016BE7-830E-4EEB-843F-11B479196162}">
      <dgm:prSet/>
      <dgm:spPr/>
      <dgm:t>
        <a:bodyPr/>
        <a:lstStyle/>
        <a:p>
          <a:endParaRPr lang="en-US"/>
        </a:p>
      </dgm:t>
    </dgm:pt>
    <dgm:pt modelId="{D58B6F5B-AC5B-A443-B7D9-23396874825C}" type="pres">
      <dgm:prSet presAssocID="{BE21FC08-674D-4072-812F-0E83F18EF311}" presName="Name0" presStyleCnt="0">
        <dgm:presLayoutVars>
          <dgm:dir/>
          <dgm:animLvl val="lvl"/>
          <dgm:resizeHandles val="exact"/>
        </dgm:presLayoutVars>
      </dgm:prSet>
      <dgm:spPr/>
    </dgm:pt>
    <dgm:pt modelId="{F8CD374A-2D42-EC4D-9B08-24933263F1F0}" type="pres">
      <dgm:prSet presAssocID="{86BF69C6-6D88-443F-84E8-9A0F9018F55B}" presName="boxAndChildren" presStyleCnt="0"/>
      <dgm:spPr/>
    </dgm:pt>
    <dgm:pt modelId="{ED428429-5593-B644-9D73-0C98AED87BE8}" type="pres">
      <dgm:prSet presAssocID="{86BF69C6-6D88-443F-84E8-9A0F9018F55B}" presName="parentTextBox" presStyleLbl="alignNode1" presStyleIdx="0" presStyleCnt="5"/>
      <dgm:spPr/>
    </dgm:pt>
    <dgm:pt modelId="{AE47FC79-F173-A24E-956B-13AECC828132}" type="pres">
      <dgm:prSet presAssocID="{86BF69C6-6D88-443F-84E8-9A0F9018F55B}" presName="descendantBox" presStyleLbl="bgAccFollowNode1" presStyleIdx="0" presStyleCnt="5"/>
      <dgm:spPr/>
    </dgm:pt>
    <dgm:pt modelId="{D1C01A2C-AADE-CC4A-8431-5F2564E3D2F2}" type="pres">
      <dgm:prSet presAssocID="{136D4299-7CE1-4D08-9813-6228318F355F}" presName="sp" presStyleCnt="0"/>
      <dgm:spPr/>
    </dgm:pt>
    <dgm:pt modelId="{649F842C-02E7-644A-B439-97E6F40880D9}" type="pres">
      <dgm:prSet presAssocID="{5E96B725-BEAD-497F-BD28-F02F411FF0EB}" presName="arrowAndChildren" presStyleCnt="0"/>
      <dgm:spPr/>
    </dgm:pt>
    <dgm:pt modelId="{5387436E-94E2-CD43-9B1C-BBC65F737AF9}" type="pres">
      <dgm:prSet presAssocID="{5E96B725-BEAD-497F-BD28-F02F411FF0EB}" presName="parentTextArrow" presStyleLbl="node1" presStyleIdx="0" presStyleCnt="0"/>
      <dgm:spPr/>
    </dgm:pt>
    <dgm:pt modelId="{5EB350F0-F88A-D647-B2A9-F089B02FAE5A}" type="pres">
      <dgm:prSet presAssocID="{5E96B725-BEAD-497F-BD28-F02F411FF0EB}" presName="arrow" presStyleLbl="alignNode1" presStyleIdx="1" presStyleCnt="5"/>
      <dgm:spPr/>
    </dgm:pt>
    <dgm:pt modelId="{88E4476D-BEDA-3B49-8F1B-2E17FEF645E4}" type="pres">
      <dgm:prSet presAssocID="{5E96B725-BEAD-497F-BD28-F02F411FF0EB}" presName="descendantArrow" presStyleLbl="bgAccFollowNode1" presStyleIdx="1" presStyleCnt="5"/>
      <dgm:spPr/>
    </dgm:pt>
    <dgm:pt modelId="{BA935C84-2859-F24C-AA79-EE7CCEF0C0D4}" type="pres">
      <dgm:prSet presAssocID="{4D5058A5-7153-465B-8465-0A3D478B9AD6}" presName="sp" presStyleCnt="0"/>
      <dgm:spPr/>
    </dgm:pt>
    <dgm:pt modelId="{9B5E3486-BF46-9E48-8AB2-9C7D81301185}" type="pres">
      <dgm:prSet presAssocID="{98B3F87E-DE39-4D58-ABF9-B23A2325D9B9}" presName="arrowAndChildren" presStyleCnt="0"/>
      <dgm:spPr/>
    </dgm:pt>
    <dgm:pt modelId="{8041E1DE-BAAF-AD45-9783-BA25CA93C4A6}" type="pres">
      <dgm:prSet presAssocID="{98B3F87E-DE39-4D58-ABF9-B23A2325D9B9}" presName="parentTextArrow" presStyleLbl="node1" presStyleIdx="0" presStyleCnt="0"/>
      <dgm:spPr/>
    </dgm:pt>
    <dgm:pt modelId="{4EFE7FDE-8B1C-8540-AFD0-1732596E2B9D}" type="pres">
      <dgm:prSet presAssocID="{98B3F87E-DE39-4D58-ABF9-B23A2325D9B9}" presName="arrow" presStyleLbl="alignNode1" presStyleIdx="2" presStyleCnt="5"/>
      <dgm:spPr/>
    </dgm:pt>
    <dgm:pt modelId="{D9CE3A40-7AEF-1B47-8106-3CF68728279E}" type="pres">
      <dgm:prSet presAssocID="{98B3F87E-DE39-4D58-ABF9-B23A2325D9B9}" presName="descendantArrow" presStyleLbl="bgAccFollowNode1" presStyleIdx="2" presStyleCnt="5"/>
      <dgm:spPr/>
    </dgm:pt>
    <dgm:pt modelId="{4E0C10BB-9155-834F-9E18-7197088943D3}" type="pres">
      <dgm:prSet presAssocID="{2D8A2B70-AE3E-45E8-B3C7-CDD03585D7D3}" presName="sp" presStyleCnt="0"/>
      <dgm:spPr/>
    </dgm:pt>
    <dgm:pt modelId="{8A7E5FC2-C95C-C940-A954-573C4954A5F9}" type="pres">
      <dgm:prSet presAssocID="{21BF4C5D-E3C5-4E8B-8B12-C2C60B8C5FA2}" presName="arrowAndChildren" presStyleCnt="0"/>
      <dgm:spPr/>
    </dgm:pt>
    <dgm:pt modelId="{B019F237-F32E-5A4E-9872-5B5ACADE1EF6}" type="pres">
      <dgm:prSet presAssocID="{21BF4C5D-E3C5-4E8B-8B12-C2C60B8C5FA2}" presName="parentTextArrow" presStyleLbl="node1" presStyleIdx="0" presStyleCnt="0"/>
      <dgm:spPr/>
    </dgm:pt>
    <dgm:pt modelId="{C1E2E9A4-7A2E-304B-9B74-3F09CDADF81D}" type="pres">
      <dgm:prSet presAssocID="{21BF4C5D-E3C5-4E8B-8B12-C2C60B8C5FA2}" presName="arrow" presStyleLbl="alignNode1" presStyleIdx="3" presStyleCnt="5"/>
      <dgm:spPr/>
    </dgm:pt>
    <dgm:pt modelId="{F0F25ED9-767F-D24B-AA43-0F265E3451A3}" type="pres">
      <dgm:prSet presAssocID="{21BF4C5D-E3C5-4E8B-8B12-C2C60B8C5FA2}" presName="descendantArrow" presStyleLbl="bgAccFollowNode1" presStyleIdx="3" presStyleCnt="5"/>
      <dgm:spPr/>
    </dgm:pt>
    <dgm:pt modelId="{477B58CD-3E2F-0D44-9732-76DC88D11818}" type="pres">
      <dgm:prSet presAssocID="{E2D65840-C966-450F-9B6E-824A70E53453}" presName="sp" presStyleCnt="0"/>
      <dgm:spPr/>
    </dgm:pt>
    <dgm:pt modelId="{412B1188-0E43-0848-8CBD-ACCCD068E718}" type="pres">
      <dgm:prSet presAssocID="{A8716E70-F4EB-4A6F-934C-26A70D45277A}" presName="arrowAndChildren" presStyleCnt="0"/>
      <dgm:spPr/>
    </dgm:pt>
    <dgm:pt modelId="{8D1BC868-ECBA-ED43-82E9-86C04DC2AEBE}" type="pres">
      <dgm:prSet presAssocID="{A8716E70-F4EB-4A6F-934C-26A70D45277A}" presName="parentTextArrow" presStyleLbl="node1" presStyleIdx="0" presStyleCnt="0"/>
      <dgm:spPr/>
    </dgm:pt>
    <dgm:pt modelId="{9226F9C5-75C7-9748-8021-94F1F663D771}" type="pres">
      <dgm:prSet presAssocID="{A8716E70-F4EB-4A6F-934C-26A70D45277A}" presName="arrow" presStyleLbl="alignNode1" presStyleIdx="4" presStyleCnt="5"/>
      <dgm:spPr/>
    </dgm:pt>
    <dgm:pt modelId="{6627A464-9546-AB41-9953-69C45E24FA1F}" type="pres">
      <dgm:prSet presAssocID="{A8716E70-F4EB-4A6F-934C-26A70D45277A}" presName="descendantArrow" presStyleLbl="bgAccFollowNode1" presStyleIdx="4" presStyleCnt="5"/>
      <dgm:spPr/>
    </dgm:pt>
  </dgm:ptLst>
  <dgm:cxnLst>
    <dgm:cxn modelId="{58844C11-1F4B-4E4D-A03B-FADDD6A10A65}" type="presOf" srcId="{98B3F87E-DE39-4D58-ABF9-B23A2325D9B9}" destId="{8041E1DE-BAAF-AD45-9783-BA25CA93C4A6}" srcOrd="0" destOrd="0" presId="urn:microsoft.com/office/officeart/2016/7/layout/VerticalDownArrowProcess"/>
    <dgm:cxn modelId="{1CF9CB19-263C-AA41-9C5E-0A33DA82822A}" type="presOf" srcId="{BE21FC08-674D-4072-812F-0E83F18EF311}" destId="{D58B6F5B-AC5B-A443-B7D9-23396874825C}" srcOrd="0" destOrd="0" presId="urn:microsoft.com/office/officeart/2016/7/layout/VerticalDownArrowProcess"/>
    <dgm:cxn modelId="{17E88326-CF4D-41FD-B813-939151C54A16}" srcId="{BE21FC08-674D-4072-812F-0E83F18EF311}" destId="{5E96B725-BEAD-497F-BD28-F02F411FF0EB}" srcOrd="3" destOrd="0" parTransId="{D7907D0F-3127-43F4-ABAF-5704D5AD0DBE}" sibTransId="{136D4299-7CE1-4D08-9813-6228318F355F}"/>
    <dgm:cxn modelId="{14D50B36-00E0-A04E-8386-413B52891D2B}" type="presOf" srcId="{98B3F87E-DE39-4D58-ABF9-B23A2325D9B9}" destId="{4EFE7FDE-8B1C-8540-AFD0-1732596E2B9D}" srcOrd="1" destOrd="0" presId="urn:microsoft.com/office/officeart/2016/7/layout/VerticalDownArrowProcess"/>
    <dgm:cxn modelId="{0551BE36-A5F6-4AA5-899E-12D1C71D71DF}" srcId="{A8716E70-F4EB-4A6F-934C-26A70D45277A}" destId="{659F9BFF-7B2A-4957-8B4E-D9BDA3027A30}" srcOrd="0" destOrd="0" parTransId="{91DC0D61-D10E-4DCE-8074-F8E11B45EF98}" sibTransId="{E73490CC-0B7F-4C62-B5EC-025386EACC45}"/>
    <dgm:cxn modelId="{0DD0745C-07ED-495E-A353-61D508A6A497}" srcId="{BE21FC08-674D-4072-812F-0E83F18EF311}" destId="{A8716E70-F4EB-4A6F-934C-26A70D45277A}" srcOrd="0" destOrd="0" parTransId="{0AD88630-3373-457A-A518-EA1177BCBB80}" sibTransId="{E2D65840-C966-450F-9B6E-824A70E53453}"/>
    <dgm:cxn modelId="{2198A364-9996-4F58-AFBF-009A4902ADCE}" srcId="{BE21FC08-674D-4072-812F-0E83F18EF311}" destId="{98B3F87E-DE39-4D58-ABF9-B23A2325D9B9}" srcOrd="2" destOrd="0" parTransId="{544455B9-E601-4A56-B2B8-EC17255E2998}" sibTransId="{4D5058A5-7153-465B-8465-0A3D478B9AD6}"/>
    <dgm:cxn modelId="{F8745E4F-1500-EC46-A221-432C169AF2C7}" type="presOf" srcId="{86BF69C6-6D88-443F-84E8-9A0F9018F55B}" destId="{ED428429-5593-B644-9D73-0C98AED87BE8}" srcOrd="0" destOrd="0" presId="urn:microsoft.com/office/officeart/2016/7/layout/VerticalDownArrowProcess"/>
    <dgm:cxn modelId="{B689484F-E8FF-3F47-A5CE-635E138E57CB}" type="presOf" srcId="{A8716E70-F4EB-4A6F-934C-26A70D45277A}" destId="{9226F9C5-75C7-9748-8021-94F1F663D771}" srcOrd="1" destOrd="0" presId="urn:microsoft.com/office/officeart/2016/7/layout/VerticalDownArrowProcess"/>
    <dgm:cxn modelId="{47DB8872-AF3B-4FD5-8180-A3141FE5EB6D}" srcId="{21BF4C5D-E3C5-4E8B-8B12-C2C60B8C5FA2}" destId="{E66A7F45-8D81-4160-B646-4228D6C62F74}" srcOrd="0" destOrd="0" parTransId="{5C7CC58E-DBD7-4789-84A4-1F70B33090D7}" sibTransId="{57E6D9C2-553A-4B28-A429-82C8F5BD98EB}"/>
    <dgm:cxn modelId="{EB310853-D928-B745-8C99-78E59A2523EB}" type="presOf" srcId="{659F9BFF-7B2A-4957-8B4E-D9BDA3027A30}" destId="{6627A464-9546-AB41-9953-69C45E24FA1F}" srcOrd="0" destOrd="0" presId="urn:microsoft.com/office/officeart/2016/7/layout/VerticalDownArrowProcess"/>
    <dgm:cxn modelId="{03AD2176-1F35-BB4E-A6D4-FCD3A7AB0EEE}" type="presOf" srcId="{21BF4C5D-E3C5-4E8B-8B12-C2C60B8C5FA2}" destId="{C1E2E9A4-7A2E-304B-9B74-3F09CDADF81D}" srcOrd="1" destOrd="0" presId="urn:microsoft.com/office/officeart/2016/7/layout/VerticalDownArrowProcess"/>
    <dgm:cxn modelId="{61A58478-D72F-1844-B99D-8ED945B35818}" type="presOf" srcId="{21BF4C5D-E3C5-4E8B-8B12-C2C60B8C5FA2}" destId="{B019F237-F32E-5A4E-9872-5B5ACADE1EF6}" srcOrd="0" destOrd="0" presId="urn:microsoft.com/office/officeart/2016/7/layout/VerticalDownArrowProcess"/>
    <dgm:cxn modelId="{C1C9F589-9D7D-F546-BB8B-DCF091F1B040}" type="presOf" srcId="{A8716E70-F4EB-4A6F-934C-26A70D45277A}" destId="{8D1BC868-ECBA-ED43-82E9-86C04DC2AEBE}" srcOrd="0" destOrd="0" presId="urn:microsoft.com/office/officeart/2016/7/layout/VerticalDownArrowProcess"/>
    <dgm:cxn modelId="{B16E8AA0-05D8-0146-9B0C-A1A87D2E3BD9}" type="presOf" srcId="{C72CB197-7E43-400A-BC37-CBCA1B0AD658}" destId="{AE47FC79-F173-A24E-956B-13AECC828132}" srcOrd="0" destOrd="0" presId="urn:microsoft.com/office/officeart/2016/7/layout/VerticalDownArrowProcess"/>
    <dgm:cxn modelId="{09CD21A2-8E0D-0742-AEC9-97BDAFDD51D8}" type="presOf" srcId="{5E96B725-BEAD-497F-BD28-F02F411FF0EB}" destId="{5387436E-94E2-CD43-9B1C-BBC65F737AF9}" srcOrd="0" destOrd="0" presId="urn:microsoft.com/office/officeart/2016/7/layout/VerticalDownArrowProcess"/>
    <dgm:cxn modelId="{4CA0C0C5-E6FD-4701-8632-55DD02D7604A}" srcId="{BE21FC08-674D-4072-812F-0E83F18EF311}" destId="{86BF69C6-6D88-443F-84E8-9A0F9018F55B}" srcOrd="4" destOrd="0" parTransId="{48C35E61-E103-47F4-974B-F37258A4A0A7}" sibTransId="{2A8BF79E-C0BA-462D-B350-9C71A1CA995E}"/>
    <dgm:cxn modelId="{B25496C8-03CD-4329-B7AD-FD6457A1B68B}" srcId="{98B3F87E-DE39-4D58-ABF9-B23A2325D9B9}" destId="{62394488-8E12-44F2-9845-8690A822C38F}" srcOrd="0" destOrd="0" parTransId="{51D872E2-E36B-47FD-977E-890A9BDC2D02}" sibTransId="{95465D8E-319B-4BA8-8B9F-FB3A80A56273}"/>
    <dgm:cxn modelId="{8A9485CD-E1FA-374F-BFB0-748945994B1E}" type="presOf" srcId="{AE7E67D4-546F-49C2-86CC-CAC4D1289AC6}" destId="{88E4476D-BEDA-3B49-8F1B-2E17FEF645E4}" srcOrd="0" destOrd="0" presId="urn:microsoft.com/office/officeart/2016/7/layout/VerticalDownArrowProcess"/>
    <dgm:cxn modelId="{72E8BAD0-C5C2-4FF3-9217-B5D264E9D87E}" srcId="{BE21FC08-674D-4072-812F-0E83F18EF311}" destId="{21BF4C5D-E3C5-4E8B-8B12-C2C60B8C5FA2}" srcOrd="1" destOrd="0" parTransId="{6A67BDA9-FFAD-4F9D-9276-951C2DB01096}" sibTransId="{2D8A2B70-AE3E-45E8-B3C7-CDD03585D7D3}"/>
    <dgm:cxn modelId="{618224E7-9E39-E14D-9537-8C5E99ECE190}" type="presOf" srcId="{E66A7F45-8D81-4160-B646-4228D6C62F74}" destId="{F0F25ED9-767F-D24B-AA43-0F265E3451A3}" srcOrd="0" destOrd="0" presId="urn:microsoft.com/office/officeart/2016/7/layout/VerticalDownArrowProcess"/>
    <dgm:cxn modelId="{11016BE7-830E-4EEB-843F-11B479196162}" srcId="{86BF69C6-6D88-443F-84E8-9A0F9018F55B}" destId="{C72CB197-7E43-400A-BC37-CBCA1B0AD658}" srcOrd="0" destOrd="0" parTransId="{A8273D75-66C6-4685-9EF9-46ADCF674563}" sibTransId="{E9A99E0F-56F5-420E-8A88-2C6A0CDAF440}"/>
    <dgm:cxn modelId="{B3FCDAE7-A79B-2D46-A087-BCB177C762AE}" type="presOf" srcId="{5E96B725-BEAD-497F-BD28-F02F411FF0EB}" destId="{5EB350F0-F88A-D647-B2A9-F089B02FAE5A}" srcOrd="1" destOrd="0" presId="urn:microsoft.com/office/officeart/2016/7/layout/VerticalDownArrowProcess"/>
    <dgm:cxn modelId="{C68751EB-CA47-4772-912C-D4BDAF875A39}" srcId="{5E96B725-BEAD-497F-BD28-F02F411FF0EB}" destId="{AE7E67D4-546F-49C2-86CC-CAC4D1289AC6}" srcOrd="0" destOrd="0" parTransId="{E5BEB39D-9868-43E7-8230-ADB6B06D9C95}" sibTransId="{9D025709-BDFB-4A62-8500-EB798144B268}"/>
    <dgm:cxn modelId="{686394EB-E42F-EB43-9D02-0301D8212673}" type="presOf" srcId="{62394488-8E12-44F2-9845-8690A822C38F}" destId="{D9CE3A40-7AEF-1B47-8106-3CF68728279E}" srcOrd="0" destOrd="0" presId="urn:microsoft.com/office/officeart/2016/7/layout/VerticalDownArrowProcess"/>
    <dgm:cxn modelId="{81633D8A-D720-CF4B-90CA-2CAFEBBF0952}" type="presParOf" srcId="{D58B6F5B-AC5B-A443-B7D9-23396874825C}" destId="{F8CD374A-2D42-EC4D-9B08-24933263F1F0}" srcOrd="0" destOrd="0" presId="urn:microsoft.com/office/officeart/2016/7/layout/VerticalDownArrowProcess"/>
    <dgm:cxn modelId="{AD926AAD-C826-224C-8A6F-D6617676B1CA}" type="presParOf" srcId="{F8CD374A-2D42-EC4D-9B08-24933263F1F0}" destId="{ED428429-5593-B644-9D73-0C98AED87BE8}" srcOrd="0" destOrd="0" presId="urn:microsoft.com/office/officeart/2016/7/layout/VerticalDownArrowProcess"/>
    <dgm:cxn modelId="{8F683396-5CBD-024D-B0C0-475F927B9DD8}" type="presParOf" srcId="{F8CD374A-2D42-EC4D-9B08-24933263F1F0}" destId="{AE47FC79-F173-A24E-956B-13AECC828132}" srcOrd="1" destOrd="0" presId="urn:microsoft.com/office/officeart/2016/7/layout/VerticalDownArrowProcess"/>
    <dgm:cxn modelId="{AAAADAC5-B8AA-034D-B7A4-4A19DBB20AAB}" type="presParOf" srcId="{D58B6F5B-AC5B-A443-B7D9-23396874825C}" destId="{D1C01A2C-AADE-CC4A-8431-5F2564E3D2F2}" srcOrd="1" destOrd="0" presId="urn:microsoft.com/office/officeart/2016/7/layout/VerticalDownArrowProcess"/>
    <dgm:cxn modelId="{FA11BF04-ACF8-F24A-B8AD-C91110CE8B83}" type="presParOf" srcId="{D58B6F5B-AC5B-A443-B7D9-23396874825C}" destId="{649F842C-02E7-644A-B439-97E6F40880D9}" srcOrd="2" destOrd="0" presId="urn:microsoft.com/office/officeart/2016/7/layout/VerticalDownArrowProcess"/>
    <dgm:cxn modelId="{3181E0D7-78A1-D541-9A51-A3FED38B9B83}" type="presParOf" srcId="{649F842C-02E7-644A-B439-97E6F40880D9}" destId="{5387436E-94E2-CD43-9B1C-BBC65F737AF9}" srcOrd="0" destOrd="0" presId="urn:microsoft.com/office/officeart/2016/7/layout/VerticalDownArrowProcess"/>
    <dgm:cxn modelId="{D6655A14-D383-484F-8B75-C37DAF3018DC}" type="presParOf" srcId="{649F842C-02E7-644A-B439-97E6F40880D9}" destId="{5EB350F0-F88A-D647-B2A9-F089B02FAE5A}" srcOrd="1" destOrd="0" presId="urn:microsoft.com/office/officeart/2016/7/layout/VerticalDownArrowProcess"/>
    <dgm:cxn modelId="{33B08D63-2859-3848-91DB-88961D553BA4}" type="presParOf" srcId="{649F842C-02E7-644A-B439-97E6F40880D9}" destId="{88E4476D-BEDA-3B49-8F1B-2E17FEF645E4}" srcOrd="2" destOrd="0" presId="urn:microsoft.com/office/officeart/2016/7/layout/VerticalDownArrowProcess"/>
    <dgm:cxn modelId="{298406A2-FEFB-DC4E-8D3A-645F1A98EA64}" type="presParOf" srcId="{D58B6F5B-AC5B-A443-B7D9-23396874825C}" destId="{BA935C84-2859-F24C-AA79-EE7CCEF0C0D4}" srcOrd="3" destOrd="0" presId="urn:microsoft.com/office/officeart/2016/7/layout/VerticalDownArrowProcess"/>
    <dgm:cxn modelId="{9AAB5495-100D-7148-A000-3467B363E61F}" type="presParOf" srcId="{D58B6F5B-AC5B-A443-B7D9-23396874825C}" destId="{9B5E3486-BF46-9E48-8AB2-9C7D81301185}" srcOrd="4" destOrd="0" presId="urn:microsoft.com/office/officeart/2016/7/layout/VerticalDownArrowProcess"/>
    <dgm:cxn modelId="{E145CD0A-EE6E-254C-AB7A-42FCAF1A7079}" type="presParOf" srcId="{9B5E3486-BF46-9E48-8AB2-9C7D81301185}" destId="{8041E1DE-BAAF-AD45-9783-BA25CA93C4A6}" srcOrd="0" destOrd="0" presId="urn:microsoft.com/office/officeart/2016/7/layout/VerticalDownArrowProcess"/>
    <dgm:cxn modelId="{BAEEF3AC-730D-DE4E-96E7-C49D1461C891}" type="presParOf" srcId="{9B5E3486-BF46-9E48-8AB2-9C7D81301185}" destId="{4EFE7FDE-8B1C-8540-AFD0-1732596E2B9D}" srcOrd="1" destOrd="0" presId="urn:microsoft.com/office/officeart/2016/7/layout/VerticalDownArrowProcess"/>
    <dgm:cxn modelId="{BFF41310-E354-4B4B-BF57-5A9D13E89DB9}" type="presParOf" srcId="{9B5E3486-BF46-9E48-8AB2-9C7D81301185}" destId="{D9CE3A40-7AEF-1B47-8106-3CF68728279E}" srcOrd="2" destOrd="0" presId="urn:microsoft.com/office/officeart/2016/7/layout/VerticalDownArrowProcess"/>
    <dgm:cxn modelId="{D8693E3A-A201-DC47-861E-FF5122C37974}" type="presParOf" srcId="{D58B6F5B-AC5B-A443-B7D9-23396874825C}" destId="{4E0C10BB-9155-834F-9E18-7197088943D3}" srcOrd="5" destOrd="0" presId="urn:microsoft.com/office/officeart/2016/7/layout/VerticalDownArrowProcess"/>
    <dgm:cxn modelId="{33CD72CD-BDCA-8F4A-8247-3763EB249E80}" type="presParOf" srcId="{D58B6F5B-AC5B-A443-B7D9-23396874825C}" destId="{8A7E5FC2-C95C-C940-A954-573C4954A5F9}" srcOrd="6" destOrd="0" presId="urn:microsoft.com/office/officeart/2016/7/layout/VerticalDownArrowProcess"/>
    <dgm:cxn modelId="{D4BFAAE7-F05C-524D-A04E-9ADF81C56CE4}" type="presParOf" srcId="{8A7E5FC2-C95C-C940-A954-573C4954A5F9}" destId="{B019F237-F32E-5A4E-9872-5B5ACADE1EF6}" srcOrd="0" destOrd="0" presId="urn:microsoft.com/office/officeart/2016/7/layout/VerticalDownArrowProcess"/>
    <dgm:cxn modelId="{325BE645-9C9C-1A48-B340-BA07E7F371D9}" type="presParOf" srcId="{8A7E5FC2-C95C-C940-A954-573C4954A5F9}" destId="{C1E2E9A4-7A2E-304B-9B74-3F09CDADF81D}" srcOrd="1" destOrd="0" presId="urn:microsoft.com/office/officeart/2016/7/layout/VerticalDownArrowProcess"/>
    <dgm:cxn modelId="{7DDFD079-5374-7543-8471-459C7C382757}" type="presParOf" srcId="{8A7E5FC2-C95C-C940-A954-573C4954A5F9}" destId="{F0F25ED9-767F-D24B-AA43-0F265E3451A3}" srcOrd="2" destOrd="0" presId="urn:microsoft.com/office/officeart/2016/7/layout/VerticalDownArrowProcess"/>
    <dgm:cxn modelId="{1F8F095A-B683-5A4E-B217-84E7FF0513BF}" type="presParOf" srcId="{D58B6F5B-AC5B-A443-B7D9-23396874825C}" destId="{477B58CD-3E2F-0D44-9732-76DC88D11818}" srcOrd="7" destOrd="0" presId="urn:microsoft.com/office/officeart/2016/7/layout/VerticalDownArrowProcess"/>
    <dgm:cxn modelId="{F3127E66-9200-7C44-A07B-298814A4CC93}" type="presParOf" srcId="{D58B6F5B-AC5B-A443-B7D9-23396874825C}" destId="{412B1188-0E43-0848-8CBD-ACCCD068E718}" srcOrd="8" destOrd="0" presId="urn:microsoft.com/office/officeart/2016/7/layout/VerticalDownArrowProcess"/>
    <dgm:cxn modelId="{102AEF4A-9DC9-8B40-A512-413ACDA412C0}" type="presParOf" srcId="{412B1188-0E43-0848-8CBD-ACCCD068E718}" destId="{8D1BC868-ECBA-ED43-82E9-86C04DC2AEBE}" srcOrd="0" destOrd="0" presId="urn:microsoft.com/office/officeart/2016/7/layout/VerticalDownArrowProcess"/>
    <dgm:cxn modelId="{BC128834-AB88-4943-A1A1-D870878CBF63}" type="presParOf" srcId="{412B1188-0E43-0848-8CBD-ACCCD068E718}" destId="{9226F9C5-75C7-9748-8021-94F1F663D771}" srcOrd="1" destOrd="0" presId="urn:microsoft.com/office/officeart/2016/7/layout/VerticalDownArrowProcess"/>
    <dgm:cxn modelId="{EF9B6A08-D399-E94F-9BAD-883DB2038F45}" type="presParOf" srcId="{412B1188-0E43-0848-8CBD-ACCCD068E718}" destId="{6627A464-9546-AB41-9953-69C45E24FA1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F456F8-96DA-4ED3-93B5-E5121B1F84F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D28738-C843-48CE-ACE7-A94F9EE73A21}">
      <dgm:prSet/>
      <dgm:spPr/>
      <dgm:t>
        <a:bodyPr/>
        <a:lstStyle/>
        <a:p>
          <a:r>
            <a:rPr lang="en-US"/>
            <a:t>Can you reduce the sentence below to just 4 words?</a:t>
          </a:r>
        </a:p>
      </dgm:t>
    </dgm:pt>
    <dgm:pt modelId="{64D6C93A-150E-4CB8-BD80-D7C8A80ECCE8}" type="parTrans" cxnId="{313645F8-71B8-40FE-9DEB-ECA53BC478C4}">
      <dgm:prSet/>
      <dgm:spPr/>
      <dgm:t>
        <a:bodyPr/>
        <a:lstStyle/>
        <a:p>
          <a:endParaRPr lang="en-US"/>
        </a:p>
      </dgm:t>
    </dgm:pt>
    <dgm:pt modelId="{414C78A2-2971-46B4-9791-28C30E1C8215}" type="sibTrans" cxnId="{313645F8-71B8-40FE-9DEB-ECA53BC478C4}">
      <dgm:prSet/>
      <dgm:spPr/>
      <dgm:t>
        <a:bodyPr/>
        <a:lstStyle/>
        <a:p>
          <a:endParaRPr lang="en-US"/>
        </a:p>
      </dgm:t>
    </dgm:pt>
    <dgm:pt modelId="{E2538AC3-7714-4F64-8B53-C1E384D89A26}">
      <dgm:prSet/>
      <dgm:spPr/>
      <dgm:t>
        <a:bodyPr/>
        <a:lstStyle/>
        <a:p>
          <a:r>
            <a:rPr lang="en-US" dirty="0"/>
            <a:t>“Don’t include too many extra unnecessary words that are not really needed.”</a:t>
          </a:r>
        </a:p>
      </dgm:t>
    </dgm:pt>
    <dgm:pt modelId="{3D3523CD-197A-4B41-8317-60BE7D056B1B}" type="parTrans" cxnId="{5EA13DF5-77BB-4335-A0C1-2699EAA77C88}">
      <dgm:prSet/>
      <dgm:spPr/>
      <dgm:t>
        <a:bodyPr/>
        <a:lstStyle/>
        <a:p>
          <a:endParaRPr lang="en-US"/>
        </a:p>
      </dgm:t>
    </dgm:pt>
    <dgm:pt modelId="{C81BE5CF-576E-4D7F-A841-C6722DE8CEB6}" type="sibTrans" cxnId="{5EA13DF5-77BB-4335-A0C1-2699EAA77C88}">
      <dgm:prSet/>
      <dgm:spPr/>
      <dgm:t>
        <a:bodyPr/>
        <a:lstStyle/>
        <a:p>
          <a:endParaRPr lang="en-US"/>
        </a:p>
      </dgm:t>
    </dgm:pt>
    <dgm:pt modelId="{CB80DA5D-6DE1-4693-94A8-63E5BB706999}" type="pres">
      <dgm:prSet presAssocID="{1BF456F8-96DA-4ED3-93B5-E5121B1F84F5}" presName="root" presStyleCnt="0">
        <dgm:presLayoutVars>
          <dgm:dir/>
          <dgm:resizeHandles val="exact"/>
        </dgm:presLayoutVars>
      </dgm:prSet>
      <dgm:spPr/>
    </dgm:pt>
    <dgm:pt modelId="{9F0CBC20-280C-4570-A247-FB7C6FBF8ED4}" type="pres">
      <dgm:prSet presAssocID="{F5D28738-C843-48CE-ACE7-A94F9EE73A21}" presName="compNode" presStyleCnt="0"/>
      <dgm:spPr/>
    </dgm:pt>
    <dgm:pt modelId="{52387C59-3D6C-4481-8C7D-D333548B0B49}" type="pres">
      <dgm:prSet presAssocID="{F5D28738-C843-48CE-ACE7-A94F9EE73A21}" presName="bgRect" presStyleLbl="bgShp" presStyleIdx="0" presStyleCnt="2"/>
      <dgm:spPr/>
    </dgm:pt>
    <dgm:pt modelId="{769BC98E-CF42-4A14-8201-1CC4EADF6A6A}" type="pres">
      <dgm:prSet presAssocID="{F5D28738-C843-48CE-ACE7-A94F9EE73A2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42D95163-46DF-460D-800A-C8C860D9294E}" type="pres">
      <dgm:prSet presAssocID="{F5D28738-C843-48CE-ACE7-A94F9EE73A21}" presName="spaceRect" presStyleCnt="0"/>
      <dgm:spPr/>
    </dgm:pt>
    <dgm:pt modelId="{8EEBBA0A-CE77-40E8-BE6C-71FF5B2DCD48}" type="pres">
      <dgm:prSet presAssocID="{F5D28738-C843-48CE-ACE7-A94F9EE73A21}" presName="parTx" presStyleLbl="revTx" presStyleIdx="0" presStyleCnt="2">
        <dgm:presLayoutVars>
          <dgm:chMax val="0"/>
          <dgm:chPref val="0"/>
        </dgm:presLayoutVars>
      </dgm:prSet>
      <dgm:spPr/>
    </dgm:pt>
    <dgm:pt modelId="{2FAFC7B4-167C-4F03-9195-77D179ABCAE0}" type="pres">
      <dgm:prSet presAssocID="{414C78A2-2971-46B4-9791-28C30E1C8215}" presName="sibTrans" presStyleCnt="0"/>
      <dgm:spPr/>
    </dgm:pt>
    <dgm:pt modelId="{A4D32CD8-CD9F-4F69-A07D-11C76C156CA7}" type="pres">
      <dgm:prSet presAssocID="{E2538AC3-7714-4F64-8B53-C1E384D89A26}" presName="compNode" presStyleCnt="0"/>
      <dgm:spPr/>
    </dgm:pt>
    <dgm:pt modelId="{5C766331-D813-48B3-8B3D-8FDBCC538B95}" type="pres">
      <dgm:prSet presAssocID="{E2538AC3-7714-4F64-8B53-C1E384D89A26}" presName="bgRect" presStyleLbl="bgShp" presStyleIdx="1" presStyleCnt="2"/>
      <dgm:spPr/>
    </dgm:pt>
    <dgm:pt modelId="{EACC526E-E462-4A7F-94E2-1651C4C7DD6B}" type="pres">
      <dgm:prSet presAssocID="{E2538AC3-7714-4F64-8B53-C1E384D89A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Quotation Mark"/>
        </a:ext>
      </dgm:extLst>
    </dgm:pt>
    <dgm:pt modelId="{3539FF1B-D9D4-4E7C-BBC4-FCA2A0BA387E}" type="pres">
      <dgm:prSet presAssocID="{E2538AC3-7714-4F64-8B53-C1E384D89A26}" presName="spaceRect" presStyleCnt="0"/>
      <dgm:spPr/>
    </dgm:pt>
    <dgm:pt modelId="{9DA031E5-0A0E-42A0-8C45-E5908EF7929C}" type="pres">
      <dgm:prSet presAssocID="{E2538AC3-7714-4F64-8B53-C1E384D89A26}" presName="parTx" presStyleLbl="revTx" presStyleIdx="1" presStyleCnt="2">
        <dgm:presLayoutVars>
          <dgm:chMax val="0"/>
          <dgm:chPref val="0"/>
        </dgm:presLayoutVars>
      </dgm:prSet>
      <dgm:spPr/>
    </dgm:pt>
  </dgm:ptLst>
  <dgm:cxnLst>
    <dgm:cxn modelId="{4026C764-F52F-4140-9E55-C7D2593481A6}" type="presOf" srcId="{F5D28738-C843-48CE-ACE7-A94F9EE73A21}" destId="{8EEBBA0A-CE77-40E8-BE6C-71FF5B2DCD48}" srcOrd="0" destOrd="0" presId="urn:microsoft.com/office/officeart/2018/2/layout/IconVerticalSolidList"/>
    <dgm:cxn modelId="{29F7174C-3AF9-4AEE-AE7D-DF904498973D}" type="presOf" srcId="{1BF456F8-96DA-4ED3-93B5-E5121B1F84F5}" destId="{CB80DA5D-6DE1-4693-94A8-63E5BB706999}" srcOrd="0" destOrd="0" presId="urn:microsoft.com/office/officeart/2018/2/layout/IconVerticalSolidList"/>
    <dgm:cxn modelId="{818B6FB8-4074-4DED-BDCE-C0C967349560}" type="presOf" srcId="{E2538AC3-7714-4F64-8B53-C1E384D89A26}" destId="{9DA031E5-0A0E-42A0-8C45-E5908EF7929C}" srcOrd="0" destOrd="0" presId="urn:microsoft.com/office/officeart/2018/2/layout/IconVerticalSolidList"/>
    <dgm:cxn modelId="{5EA13DF5-77BB-4335-A0C1-2699EAA77C88}" srcId="{1BF456F8-96DA-4ED3-93B5-E5121B1F84F5}" destId="{E2538AC3-7714-4F64-8B53-C1E384D89A26}" srcOrd="1" destOrd="0" parTransId="{3D3523CD-197A-4B41-8317-60BE7D056B1B}" sibTransId="{C81BE5CF-576E-4D7F-A841-C6722DE8CEB6}"/>
    <dgm:cxn modelId="{313645F8-71B8-40FE-9DEB-ECA53BC478C4}" srcId="{1BF456F8-96DA-4ED3-93B5-E5121B1F84F5}" destId="{F5D28738-C843-48CE-ACE7-A94F9EE73A21}" srcOrd="0" destOrd="0" parTransId="{64D6C93A-150E-4CB8-BD80-D7C8A80ECCE8}" sibTransId="{414C78A2-2971-46B4-9791-28C30E1C8215}"/>
    <dgm:cxn modelId="{6D252443-5D07-4E64-8660-272C353DBAF3}" type="presParOf" srcId="{CB80DA5D-6DE1-4693-94A8-63E5BB706999}" destId="{9F0CBC20-280C-4570-A247-FB7C6FBF8ED4}" srcOrd="0" destOrd="0" presId="urn:microsoft.com/office/officeart/2018/2/layout/IconVerticalSolidList"/>
    <dgm:cxn modelId="{798C68E5-8203-457E-9D7C-9CC095657447}" type="presParOf" srcId="{9F0CBC20-280C-4570-A247-FB7C6FBF8ED4}" destId="{52387C59-3D6C-4481-8C7D-D333548B0B49}" srcOrd="0" destOrd="0" presId="urn:microsoft.com/office/officeart/2018/2/layout/IconVerticalSolidList"/>
    <dgm:cxn modelId="{D6938472-9173-40FA-8367-EB165D6AA5B3}" type="presParOf" srcId="{9F0CBC20-280C-4570-A247-FB7C6FBF8ED4}" destId="{769BC98E-CF42-4A14-8201-1CC4EADF6A6A}" srcOrd="1" destOrd="0" presId="urn:microsoft.com/office/officeart/2018/2/layout/IconVerticalSolidList"/>
    <dgm:cxn modelId="{055A552C-58DF-4E42-B497-1BFA10E33A63}" type="presParOf" srcId="{9F0CBC20-280C-4570-A247-FB7C6FBF8ED4}" destId="{42D95163-46DF-460D-800A-C8C860D9294E}" srcOrd="2" destOrd="0" presId="urn:microsoft.com/office/officeart/2018/2/layout/IconVerticalSolidList"/>
    <dgm:cxn modelId="{4C9533D6-AC55-441F-8AA0-0117127D9A57}" type="presParOf" srcId="{9F0CBC20-280C-4570-A247-FB7C6FBF8ED4}" destId="{8EEBBA0A-CE77-40E8-BE6C-71FF5B2DCD48}" srcOrd="3" destOrd="0" presId="urn:microsoft.com/office/officeart/2018/2/layout/IconVerticalSolidList"/>
    <dgm:cxn modelId="{59EA8EEC-176E-452D-AFF4-7C831E669186}" type="presParOf" srcId="{CB80DA5D-6DE1-4693-94A8-63E5BB706999}" destId="{2FAFC7B4-167C-4F03-9195-77D179ABCAE0}" srcOrd="1" destOrd="0" presId="urn:microsoft.com/office/officeart/2018/2/layout/IconVerticalSolidList"/>
    <dgm:cxn modelId="{1C17D0CF-5531-45FC-A56D-FF6B678B4A48}" type="presParOf" srcId="{CB80DA5D-6DE1-4693-94A8-63E5BB706999}" destId="{A4D32CD8-CD9F-4F69-A07D-11C76C156CA7}" srcOrd="2" destOrd="0" presId="urn:microsoft.com/office/officeart/2018/2/layout/IconVerticalSolidList"/>
    <dgm:cxn modelId="{D38EB19F-6B2C-406F-8E25-FD8DBFC57E77}" type="presParOf" srcId="{A4D32CD8-CD9F-4F69-A07D-11C76C156CA7}" destId="{5C766331-D813-48B3-8B3D-8FDBCC538B95}" srcOrd="0" destOrd="0" presId="urn:microsoft.com/office/officeart/2018/2/layout/IconVerticalSolidList"/>
    <dgm:cxn modelId="{E4270936-002A-4959-BF21-0505F2FA4A8E}" type="presParOf" srcId="{A4D32CD8-CD9F-4F69-A07D-11C76C156CA7}" destId="{EACC526E-E462-4A7F-94E2-1651C4C7DD6B}" srcOrd="1" destOrd="0" presId="urn:microsoft.com/office/officeart/2018/2/layout/IconVerticalSolidList"/>
    <dgm:cxn modelId="{7D31DE62-7109-4F75-BA01-B6B03DDE6F20}" type="presParOf" srcId="{A4D32CD8-CD9F-4F69-A07D-11C76C156CA7}" destId="{3539FF1B-D9D4-4E7C-BBC4-FCA2A0BA387E}" srcOrd="2" destOrd="0" presId="urn:microsoft.com/office/officeart/2018/2/layout/IconVerticalSolidList"/>
    <dgm:cxn modelId="{F5E5312C-855B-4AE5-A017-DC6EEF1F8DEB}" type="presParOf" srcId="{A4D32CD8-CD9F-4F69-A07D-11C76C156CA7}" destId="{9DA031E5-0A0E-42A0-8C45-E5908EF792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385AE8-E673-4C0A-8223-E76B5F7B83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4D1B51-42CC-4BA4-8AB5-9EA071D5FFBC}">
      <dgm:prSet custT="1"/>
      <dgm:spPr/>
      <dgm:t>
        <a:bodyPr/>
        <a:lstStyle/>
        <a:p>
          <a:r>
            <a:rPr lang="en-US" sz="3200"/>
            <a:t>Use active voice</a:t>
          </a:r>
        </a:p>
      </dgm:t>
    </dgm:pt>
    <dgm:pt modelId="{147B2F3A-4275-404B-9ADF-9812119DA8AE}" type="parTrans" cxnId="{C1EBF0BF-C87C-4299-9185-423282F35A75}">
      <dgm:prSet/>
      <dgm:spPr/>
      <dgm:t>
        <a:bodyPr/>
        <a:lstStyle/>
        <a:p>
          <a:endParaRPr lang="en-US" sz="3200"/>
        </a:p>
      </dgm:t>
    </dgm:pt>
    <dgm:pt modelId="{A954AD18-07D2-4641-8FF9-FF462CBB6DA2}" type="sibTrans" cxnId="{C1EBF0BF-C87C-4299-9185-423282F35A75}">
      <dgm:prSet/>
      <dgm:spPr/>
      <dgm:t>
        <a:bodyPr/>
        <a:lstStyle/>
        <a:p>
          <a:endParaRPr lang="en-US" sz="3200"/>
        </a:p>
      </dgm:t>
    </dgm:pt>
    <dgm:pt modelId="{DEABDF0C-C1BC-4B8D-8879-54B6BF1DF650}">
      <dgm:prSet custT="1"/>
      <dgm:spPr/>
      <dgm:t>
        <a:bodyPr/>
        <a:lstStyle/>
        <a:p>
          <a:r>
            <a:rPr lang="en-US" sz="3200" dirty="0"/>
            <a:t>Keep sentences and paragraphs short</a:t>
          </a:r>
        </a:p>
      </dgm:t>
    </dgm:pt>
    <dgm:pt modelId="{373006F0-DF7B-4FED-8AC3-910D40D33122}" type="parTrans" cxnId="{1DF84512-D0BB-414F-8818-731AD414CF40}">
      <dgm:prSet/>
      <dgm:spPr/>
      <dgm:t>
        <a:bodyPr/>
        <a:lstStyle/>
        <a:p>
          <a:endParaRPr lang="en-US" sz="3200"/>
        </a:p>
      </dgm:t>
    </dgm:pt>
    <dgm:pt modelId="{E22DDBB3-DE1E-463A-9889-1C5B0CDDC01F}" type="sibTrans" cxnId="{1DF84512-D0BB-414F-8818-731AD414CF40}">
      <dgm:prSet/>
      <dgm:spPr/>
      <dgm:t>
        <a:bodyPr/>
        <a:lstStyle/>
        <a:p>
          <a:endParaRPr lang="en-US" sz="3200"/>
        </a:p>
      </dgm:t>
    </dgm:pt>
    <dgm:pt modelId="{3FE52B0B-0AAB-477A-8C8E-C07E5E7FE928}">
      <dgm:prSet custT="1"/>
      <dgm:spPr/>
      <dgm:t>
        <a:bodyPr/>
        <a:lstStyle/>
        <a:p>
          <a:r>
            <a:rPr lang="en-US" sz="3200" dirty="0"/>
            <a:t>Use headings, bullets, charts</a:t>
          </a:r>
        </a:p>
      </dgm:t>
    </dgm:pt>
    <dgm:pt modelId="{3A3D9158-1D57-4A21-B715-24FAED338404}" type="parTrans" cxnId="{FA169E93-D581-498B-A308-74782F86C7B6}">
      <dgm:prSet/>
      <dgm:spPr/>
      <dgm:t>
        <a:bodyPr/>
        <a:lstStyle/>
        <a:p>
          <a:endParaRPr lang="en-US" sz="3200"/>
        </a:p>
      </dgm:t>
    </dgm:pt>
    <dgm:pt modelId="{4F23836D-0657-45D8-8EA0-439EFEAF8E64}" type="sibTrans" cxnId="{FA169E93-D581-498B-A308-74782F86C7B6}">
      <dgm:prSet/>
      <dgm:spPr/>
      <dgm:t>
        <a:bodyPr/>
        <a:lstStyle/>
        <a:p>
          <a:endParaRPr lang="en-US" sz="3200"/>
        </a:p>
      </dgm:t>
    </dgm:pt>
    <dgm:pt modelId="{7E5A0A31-6812-4AAC-A098-9DDA1A0DA123}">
      <dgm:prSet custT="1"/>
      <dgm:spPr/>
      <dgm:t>
        <a:bodyPr/>
        <a:lstStyle/>
        <a:p>
          <a:r>
            <a:rPr lang="en-US" sz="3200" dirty="0"/>
            <a:t>Use a Table of Contents if over 10 pages</a:t>
          </a:r>
        </a:p>
      </dgm:t>
    </dgm:pt>
    <dgm:pt modelId="{F59122BA-597B-4937-BA58-238D61484B84}" type="parTrans" cxnId="{719D36B8-909D-49D2-9B0E-EFCE11577DCD}">
      <dgm:prSet/>
      <dgm:spPr/>
      <dgm:t>
        <a:bodyPr/>
        <a:lstStyle/>
        <a:p>
          <a:endParaRPr lang="en-US" sz="3200"/>
        </a:p>
      </dgm:t>
    </dgm:pt>
    <dgm:pt modelId="{BEB28875-AD59-48B5-BC53-4F4A45644799}" type="sibTrans" cxnId="{719D36B8-909D-49D2-9B0E-EFCE11577DCD}">
      <dgm:prSet/>
      <dgm:spPr/>
      <dgm:t>
        <a:bodyPr/>
        <a:lstStyle/>
        <a:p>
          <a:endParaRPr lang="en-US" sz="3200"/>
        </a:p>
      </dgm:t>
    </dgm:pt>
    <dgm:pt modelId="{EA313136-B929-DF40-8BCD-0FC08F09510E}" type="pres">
      <dgm:prSet presAssocID="{B6385AE8-E673-4C0A-8223-E76B5F7B83CB}" presName="linear" presStyleCnt="0">
        <dgm:presLayoutVars>
          <dgm:animLvl val="lvl"/>
          <dgm:resizeHandles val="exact"/>
        </dgm:presLayoutVars>
      </dgm:prSet>
      <dgm:spPr/>
    </dgm:pt>
    <dgm:pt modelId="{06FE038F-F8C9-4F4D-81C4-30CDE80FAEE1}" type="pres">
      <dgm:prSet presAssocID="{2D4D1B51-42CC-4BA4-8AB5-9EA071D5FFBC}" presName="parentText" presStyleLbl="node1" presStyleIdx="0" presStyleCnt="4">
        <dgm:presLayoutVars>
          <dgm:chMax val="0"/>
          <dgm:bulletEnabled val="1"/>
        </dgm:presLayoutVars>
      </dgm:prSet>
      <dgm:spPr/>
    </dgm:pt>
    <dgm:pt modelId="{6C49AA25-E6C0-6246-9CCE-E6D076946F3A}" type="pres">
      <dgm:prSet presAssocID="{A954AD18-07D2-4641-8FF9-FF462CBB6DA2}" presName="spacer" presStyleCnt="0"/>
      <dgm:spPr/>
    </dgm:pt>
    <dgm:pt modelId="{EE531CA1-6930-B147-8F86-4F66EC9990C2}" type="pres">
      <dgm:prSet presAssocID="{DEABDF0C-C1BC-4B8D-8879-54B6BF1DF650}" presName="parentText" presStyleLbl="node1" presStyleIdx="1" presStyleCnt="4">
        <dgm:presLayoutVars>
          <dgm:chMax val="0"/>
          <dgm:bulletEnabled val="1"/>
        </dgm:presLayoutVars>
      </dgm:prSet>
      <dgm:spPr/>
    </dgm:pt>
    <dgm:pt modelId="{35951E47-ED15-DF46-A5E0-DE96080A1623}" type="pres">
      <dgm:prSet presAssocID="{E22DDBB3-DE1E-463A-9889-1C5B0CDDC01F}" presName="spacer" presStyleCnt="0"/>
      <dgm:spPr/>
    </dgm:pt>
    <dgm:pt modelId="{C4AA5B46-926F-B949-95A2-0DA45A96377B}" type="pres">
      <dgm:prSet presAssocID="{3FE52B0B-0AAB-477A-8C8E-C07E5E7FE928}" presName="parentText" presStyleLbl="node1" presStyleIdx="2" presStyleCnt="4">
        <dgm:presLayoutVars>
          <dgm:chMax val="0"/>
          <dgm:bulletEnabled val="1"/>
        </dgm:presLayoutVars>
      </dgm:prSet>
      <dgm:spPr/>
    </dgm:pt>
    <dgm:pt modelId="{970BAF37-5EF8-A246-BB2E-CFBD62524C65}" type="pres">
      <dgm:prSet presAssocID="{4F23836D-0657-45D8-8EA0-439EFEAF8E64}" presName="spacer" presStyleCnt="0"/>
      <dgm:spPr/>
    </dgm:pt>
    <dgm:pt modelId="{9CC7657C-3639-D641-BC41-F84873A93AFB}" type="pres">
      <dgm:prSet presAssocID="{7E5A0A31-6812-4AAC-A098-9DDA1A0DA123}" presName="parentText" presStyleLbl="node1" presStyleIdx="3" presStyleCnt="4">
        <dgm:presLayoutVars>
          <dgm:chMax val="0"/>
          <dgm:bulletEnabled val="1"/>
        </dgm:presLayoutVars>
      </dgm:prSet>
      <dgm:spPr/>
    </dgm:pt>
  </dgm:ptLst>
  <dgm:cxnLst>
    <dgm:cxn modelId="{1DF84512-D0BB-414F-8818-731AD414CF40}" srcId="{B6385AE8-E673-4C0A-8223-E76B5F7B83CB}" destId="{DEABDF0C-C1BC-4B8D-8879-54B6BF1DF650}" srcOrd="1" destOrd="0" parTransId="{373006F0-DF7B-4FED-8AC3-910D40D33122}" sibTransId="{E22DDBB3-DE1E-463A-9889-1C5B0CDDC01F}"/>
    <dgm:cxn modelId="{BB7A4620-475F-464E-86BB-00493D131CAF}" type="presOf" srcId="{3FE52B0B-0AAB-477A-8C8E-C07E5E7FE928}" destId="{C4AA5B46-926F-B949-95A2-0DA45A96377B}" srcOrd="0" destOrd="0" presId="urn:microsoft.com/office/officeart/2005/8/layout/vList2"/>
    <dgm:cxn modelId="{78481F39-A9CA-3B48-9CBF-45BED6679464}" type="presOf" srcId="{2D4D1B51-42CC-4BA4-8AB5-9EA071D5FFBC}" destId="{06FE038F-F8C9-4F4D-81C4-30CDE80FAEE1}" srcOrd="0" destOrd="0" presId="urn:microsoft.com/office/officeart/2005/8/layout/vList2"/>
    <dgm:cxn modelId="{8B47825D-4B52-FB40-97A9-D85434D14FEE}" type="presOf" srcId="{DEABDF0C-C1BC-4B8D-8879-54B6BF1DF650}" destId="{EE531CA1-6930-B147-8F86-4F66EC9990C2}" srcOrd="0" destOrd="0" presId="urn:microsoft.com/office/officeart/2005/8/layout/vList2"/>
    <dgm:cxn modelId="{656A8E65-3A4B-D74C-90CD-9A753EA50480}" type="presOf" srcId="{B6385AE8-E673-4C0A-8223-E76B5F7B83CB}" destId="{EA313136-B929-DF40-8BCD-0FC08F09510E}" srcOrd="0" destOrd="0" presId="urn:microsoft.com/office/officeart/2005/8/layout/vList2"/>
    <dgm:cxn modelId="{FA169E93-D581-498B-A308-74782F86C7B6}" srcId="{B6385AE8-E673-4C0A-8223-E76B5F7B83CB}" destId="{3FE52B0B-0AAB-477A-8C8E-C07E5E7FE928}" srcOrd="2" destOrd="0" parTransId="{3A3D9158-1D57-4A21-B715-24FAED338404}" sibTransId="{4F23836D-0657-45D8-8EA0-439EFEAF8E64}"/>
    <dgm:cxn modelId="{27F621B1-D7AF-DE40-BD92-D79FF94D060D}" type="presOf" srcId="{7E5A0A31-6812-4AAC-A098-9DDA1A0DA123}" destId="{9CC7657C-3639-D641-BC41-F84873A93AFB}" srcOrd="0" destOrd="0" presId="urn:microsoft.com/office/officeart/2005/8/layout/vList2"/>
    <dgm:cxn modelId="{719D36B8-909D-49D2-9B0E-EFCE11577DCD}" srcId="{B6385AE8-E673-4C0A-8223-E76B5F7B83CB}" destId="{7E5A0A31-6812-4AAC-A098-9DDA1A0DA123}" srcOrd="3" destOrd="0" parTransId="{F59122BA-597B-4937-BA58-238D61484B84}" sibTransId="{BEB28875-AD59-48B5-BC53-4F4A45644799}"/>
    <dgm:cxn modelId="{C1EBF0BF-C87C-4299-9185-423282F35A75}" srcId="{B6385AE8-E673-4C0A-8223-E76B5F7B83CB}" destId="{2D4D1B51-42CC-4BA4-8AB5-9EA071D5FFBC}" srcOrd="0" destOrd="0" parTransId="{147B2F3A-4275-404B-9ADF-9812119DA8AE}" sibTransId="{A954AD18-07D2-4641-8FF9-FF462CBB6DA2}"/>
    <dgm:cxn modelId="{1994C081-436D-1943-8B9B-65EA5E058CCD}" type="presParOf" srcId="{EA313136-B929-DF40-8BCD-0FC08F09510E}" destId="{06FE038F-F8C9-4F4D-81C4-30CDE80FAEE1}" srcOrd="0" destOrd="0" presId="urn:microsoft.com/office/officeart/2005/8/layout/vList2"/>
    <dgm:cxn modelId="{54A81A6A-A000-174D-8DB3-5AEFD57979B2}" type="presParOf" srcId="{EA313136-B929-DF40-8BCD-0FC08F09510E}" destId="{6C49AA25-E6C0-6246-9CCE-E6D076946F3A}" srcOrd="1" destOrd="0" presId="urn:microsoft.com/office/officeart/2005/8/layout/vList2"/>
    <dgm:cxn modelId="{9736E443-BB76-C648-A74E-8B2C1A112181}" type="presParOf" srcId="{EA313136-B929-DF40-8BCD-0FC08F09510E}" destId="{EE531CA1-6930-B147-8F86-4F66EC9990C2}" srcOrd="2" destOrd="0" presId="urn:microsoft.com/office/officeart/2005/8/layout/vList2"/>
    <dgm:cxn modelId="{37A22F81-CFD5-094B-9F3E-02189FCE8BAD}" type="presParOf" srcId="{EA313136-B929-DF40-8BCD-0FC08F09510E}" destId="{35951E47-ED15-DF46-A5E0-DE96080A1623}" srcOrd="3" destOrd="0" presId="urn:microsoft.com/office/officeart/2005/8/layout/vList2"/>
    <dgm:cxn modelId="{F7018D8E-6258-9C43-B42F-2DC478A260AB}" type="presParOf" srcId="{EA313136-B929-DF40-8BCD-0FC08F09510E}" destId="{C4AA5B46-926F-B949-95A2-0DA45A96377B}" srcOrd="4" destOrd="0" presId="urn:microsoft.com/office/officeart/2005/8/layout/vList2"/>
    <dgm:cxn modelId="{0AFC9464-4D99-5741-B797-98C0906B1237}" type="presParOf" srcId="{EA313136-B929-DF40-8BCD-0FC08F09510E}" destId="{970BAF37-5EF8-A246-BB2E-CFBD62524C65}" srcOrd="5" destOrd="0" presId="urn:microsoft.com/office/officeart/2005/8/layout/vList2"/>
    <dgm:cxn modelId="{46892F04-9150-0446-BBBE-F1AB13D4A53A}" type="presParOf" srcId="{EA313136-B929-DF40-8BCD-0FC08F09510E}" destId="{9CC7657C-3639-D641-BC41-F84873A93A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AF08-0444-7146-BBC2-7884A99EF87C}">
      <dsp:nvSpPr>
        <dsp:cNvPr id="0" name=""/>
        <dsp:cNvSpPr/>
      </dsp:nvSpPr>
      <dsp:spPr>
        <a:xfrm>
          <a:off x="2751360" y="1474390"/>
          <a:ext cx="602330" cy="91440"/>
        </a:xfrm>
        <a:custGeom>
          <a:avLst/>
          <a:gdLst/>
          <a:ahLst/>
          <a:cxnLst/>
          <a:rect l="0" t="0" r="0" b="0"/>
          <a:pathLst>
            <a:path>
              <a:moveTo>
                <a:pt x="0" y="45720"/>
              </a:moveTo>
              <a:lnTo>
                <a:pt x="60233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6702" y="1516945"/>
        <a:ext cx="31646" cy="6329"/>
      </dsp:txXfrm>
    </dsp:sp>
    <dsp:sp modelId="{5A14B256-6B32-5040-BF65-9797D48834DD}">
      <dsp:nvSpPr>
        <dsp:cNvPr id="0" name=""/>
        <dsp:cNvSpPr/>
      </dsp:nvSpPr>
      <dsp:spPr>
        <a:xfrm>
          <a:off x="1289" y="694548"/>
          <a:ext cx="2751871" cy="1651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44" tIns="141543" rIns="134844" bIns="141543" numCol="1" spcCol="1270" anchor="ctr" anchorCtr="0">
          <a:noAutofit/>
        </a:bodyPr>
        <a:lstStyle/>
        <a:p>
          <a:pPr marL="0" lvl="0" indent="0" algn="ctr" defTabSz="844550">
            <a:lnSpc>
              <a:spcPct val="90000"/>
            </a:lnSpc>
            <a:spcBef>
              <a:spcPct val="0"/>
            </a:spcBef>
            <a:spcAft>
              <a:spcPct val="35000"/>
            </a:spcAft>
            <a:buNone/>
            <a:defRPr cap="all"/>
          </a:pPr>
          <a:r>
            <a:rPr lang="en-US" sz="1900" kern="1200"/>
            <a:t>How to efficiently plan your investigation</a:t>
          </a:r>
        </a:p>
      </dsp:txBody>
      <dsp:txXfrm>
        <a:off x="1289" y="694548"/>
        <a:ext cx="2751871" cy="1651123"/>
      </dsp:txXfrm>
    </dsp:sp>
    <dsp:sp modelId="{CAED2EB4-4D03-204D-B51A-D389A4C7F7C2}">
      <dsp:nvSpPr>
        <dsp:cNvPr id="0" name=""/>
        <dsp:cNvSpPr/>
      </dsp:nvSpPr>
      <dsp:spPr>
        <a:xfrm>
          <a:off x="1377224" y="2343871"/>
          <a:ext cx="3384802" cy="602330"/>
        </a:xfrm>
        <a:custGeom>
          <a:avLst/>
          <a:gdLst/>
          <a:ahLst/>
          <a:cxnLst/>
          <a:rect l="0" t="0" r="0" b="0"/>
          <a:pathLst>
            <a:path>
              <a:moveTo>
                <a:pt x="3384802" y="0"/>
              </a:moveTo>
              <a:lnTo>
                <a:pt x="3384802" y="318265"/>
              </a:lnTo>
              <a:lnTo>
                <a:pt x="0" y="318265"/>
              </a:lnTo>
              <a:lnTo>
                <a:pt x="0" y="60233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83539" y="2641872"/>
        <a:ext cx="172173" cy="6329"/>
      </dsp:txXfrm>
    </dsp:sp>
    <dsp:sp modelId="{206E51EF-FBB5-AE46-B828-F7A9E333DA85}">
      <dsp:nvSpPr>
        <dsp:cNvPr id="0" name=""/>
        <dsp:cNvSpPr/>
      </dsp:nvSpPr>
      <dsp:spPr>
        <a:xfrm>
          <a:off x="3386091" y="694548"/>
          <a:ext cx="2751871" cy="1651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44" tIns="141543" rIns="134844" bIns="141543" numCol="1" spcCol="1270" anchor="ctr" anchorCtr="0">
          <a:noAutofit/>
        </a:bodyPr>
        <a:lstStyle/>
        <a:p>
          <a:pPr marL="0" lvl="0" indent="0" algn="ctr" defTabSz="844550">
            <a:lnSpc>
              <a:spcPct val="90000"/>
            </a:lnSpc>
            <a:spcBef>
              <a:spcPct val="0"/>
            </a:spcBef>
            <a:spcAft>
              <a:spcPct val="35000"/>
            </a:spcAft>
            <a:buNone/>
            <a:defRPr cap="all"/>
          </a:pPr>
          <a:r>
            <a:rPr lang="en-US" sz="1900" kern="1200" dirty="0"/>
            <a:t>How to make interviews and evidence gathering as useful as possible</a:t>
          </a:r>
        </a:p>
      </dsp:txBody>
      <dsp:txXfrm>
        <a:off x="3386091" y="694548"/>
        <a:ext cx="2751871" cy="1651123"/>
      </dsp:txXfrm>
    </dsp:sp>
    <dsp:sp modelId="{D5713513-6BDD-8E40-B42D-D399D464330F}">
      <dsp:nvSpPr>
        <dsp:cNvPr id="0" name=""/>
        <dsp:cNvSpPr/>
      </dsp:nvSpPr>
      <dsp:spPr>
        <a:xfrm>
          <a:off x="2751360" y="3758443"/>
          <a:ext cx="602330" cy="91440"/>
        </a:xfrm>
        <a:custGeom>
          <a:avLst/>
          <a:gdLst/>
          <a:ahLst/>
          <a:cxnLst/>
          <a:rect l="0" t="0" r="0" b="0"/>
          <a:pathLst>
            <a:path>
              <a:moveTo>
                <a:pt x="0" y="45720"/>
              </a:moveTo>
              <a:lnTo>
                <a:pt x="60233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6702" y="3800999"/>
        <a:ext cx="31646" cy="6329"/>
      </dsp:txXfrm>
    </dsp:sp>
    <dsp:sp modelId="{F5BC28E3-F9C7-CC4F-A3F0-4F8F93C3B9A6}">
      <dsp:nvSpPr>
        <dsp:cNvPr id="0" name=""/>
        <dsp:cNvSpPr/>
      </dsp:nvSpPr>
      <dsp:spPr>
        <a:xfrm>
          <a:off x="1289" y="2978602"/>
          <a:ext cx="2751871" cy="1651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44" tIns="141543" rIns="134844" bIns="141543" numCol="1" spcCol="1270" anchor="ctr" anchorCtr="0">
          <a:noAutofit/>
        </a:bodyPr>
        <a:lstStyle/>
        <a:p>
          <a:pPr marL="0" lvl="0" indent="0" algn="ctr" defTabSz="844550">
            <a:lnSpc>
              <a:spcPct val="90000"/>
            </a:lnSpc>
            <a:spcBef>
              <a:spcPct val="0"/>
            </a:spcBef>
            <a:spcAft>
              <a:spcPct val="35000"/>
            </a:spcAft>
            <a:buNone/>
            <a:defRPr cap="all"/>
          </a:pPr>
          <a:r>
            <a:rPr lang="en-US" sz="1900" kern="1200"/>
            <a:t>How to prepare a clear and helpful report </a:t>
          </a:r>
        </a:p>
      </dsp:txBody>
      <dsp:txXfrm>
        <a:off x="1289" y="2978602"/>
        <a:ext cx="2751871" cy="1651123"/>
      </dsp:txXfrm>
    </dsp:sp>
    <dsp:sp modelId="{6795A17B-1935-FC48-8CDD-42E6D074A3DA}">
      <dsp:nvSpPr>
        <dsp:cNvPr id="0" name=""/>
        <dsp:cNvSpPr/>
      </dsp:nvSpPr>
      <dsp:spPr>
        <a:xfrm>
          <a:off x="3386091" y="2978602"/>
          <a:ext cx="2751871" cy="16511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44" tIns="141543" rIns="134844" bIns="141543" numCol="1" spcCol="1270" anchor="ctr" anchorCtr="0">
          <a:noAutofit/>
        </a:bodyPr>
        <a:lstStyle/>
        <a:p>
          <a:pPr marL="0" lvl="0" indent="0" algn="ctr" defTabSz="844550">
            <a:lnSpc>
              <a:spcPct val="90000"/>
            </a:lnSpc>
            <a:spcBef>
              <a:spcPct val="0"/>
            </a:spcBef>
            <a:spcAft>
              <a:spcPct val="35000"/>
            </a:spcAft>
            <a:buNone/>
            <a:defRPr cap="all"/>
          </a:pPr>
          <a:r>
            <a:rPr lang="en-US" sz="1900" kern="1200"/>
            <a:t>BUT FIRST…</a:t>
          </a:r>
        </a:p>
      </dsp:txBody>
      <dsp:txXfrm>
        <a:off x="3386091" y="2978602"/>
        <a:ext cx="2751871" cy="1651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07FF-17F8-9944-8C96-1467FDA5553B}">
      <dsp:nvSpPr>
        <dsp:cNvPr id="0" name=""/>
        <dsp:cNvSpPr/>
      </dsp:nvSpPr>
      <dsp:spPr>
        <a:xfrm>
          <a:off x="0" y="0"/>
          <a:ext cx="5181600" cy="16002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So that decision maker can respond to issue/incident/complaint</a:t>
          </a:r>
        </a:p>
      </dsp:txBody>
      <dsp:txXfrm>
        <a:off x="46868" y="46868"/>
        <a:ext cx="3454859" cy="1506464"/>
      </dsp:txXfrm>
    </dsp:sp>
    <dsp:sp modelId="{C34C01FD-8D1F-2745-BF8B-F8AD377A549C}">
      <dsp:nvSpPr>
        <dsp:cNvPr id="0" name=""/>
        <dsp:cNvSpPr/>
      </dsp:nvSpPr>
      <dsp:spPr>
        <a:xfrm>
          <a:off x="457199" y="1866899"/>
          <a:ext cx="5181600" cy="1600200"/>
        </a:xfrm>
        <a:prstGeom prst="roundRect">
          <a:avLst>
            <a:gd name="adj" fmla="val 10000"/>
          </a:avLst>
        </a:prstGeom>
        <a:solidFill>
          <a:schemeClr val="accent2">
            <a:hueOff val="3660536"/>
            <a:satOff val="-28971"/>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To mitigate potential employer liability</a:t>
          </a:r>
        </a:p>
      </dsp:txBody>
      <dsp:txXfrm>
        <a:off x="504067" y="1913767"/>
        <a:ext cx="3590534" cy="1506464"/>
      </dsp:txXfrm>
    </dsp:sp>
    <dsp:sp modelId="{6422DA61-0483-AC45-9BCB-93BBFC06993E}">
      <dsp:nvSpPr>
        <dsp:cNvPr id="0" name=""/>
        <dsp:cNvSpPr/>
      </dsp:nvSpPr>
      <dsp:spPr>
        <a:xfrm>
          <a:off x="914399" y="3733799"/>
          <a:ext cx="5181600" cy="1600200"/>
        </a:xfrm>
        <a:prstGeom prst="roundRect">
          <a:avLst>
            <a:gd name="adj" fmla="val 10000"/>
          </a:avLst>
        </a:prstGeom>
        <a:solidFill>
          <a:schemeClr val="accent2">
            <a:hueOff val="7321072"/>
            <a:satOff val="-57942"/>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To foster a productive, professional and respectful workplace</a:t>
          </a:r>
        </a:p>
      </dsp:txBody>
      <dsp:txXfrm>
        <a:off x="961267" y="3780667"/>
        <a:ext cx="3590534" cy="1506464"/>
      </dsp:txXfrm>
    </dsp:sp>
    <dsp:sp modelId="{E94012B9-6304-9148-94DD-16F57F91A110}">
      <dsp:nvSpPr>
        <dsp:cNvPr id="0" name=""/>
        <dsp:cNvSpPr/>
      </dsp:nvSpPr>
      <dsp:spPr>
        <a:xfrm>
          <a:off x="4141470" y="1213485"/>
          <a:ext cx="1040130" cy="104013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75499" y="1213485"/>
        <a:ext cx="572072" cy="782698"/>
      </dsp:txXfrm>
    </dsp:sp>
    <dsp:sp modelId="{4199F26A-B835-C14A-AE89-5300C9C035B5}">
      <dsp:nvSpPr>
        <dsp:cNvPr id="0" name=""/>
        <dsp:cNvSpPr/>
      </dsp:nvSpPr>
      <dsp:spPr>
        <a:xfrm>
          <a:off x="4598670" y="3069717"/>
          <a:ext cx="1040130" cy="1040130"/>
        </a:xfrm>
        <a:prstGeom prst="downArrow">
          <a:avLst>
            <a:gd name="adj1" fmla="val 55000"/>
            <a:gd name="adj2" fmla="val 45000"/>
          </a:avLst>
        </a:prstGeom>
        <a:solidFill>
          <a:schemeClr val="accent2">
            <a:tint val="40000"/>
            <a:alpha val="90000"/>
            <a:hueOff val="7661772"/>
            <a:satOff val="-54364"/>
            <a:lumOff val="-427"/>
            <a:alphaOff val="0"/>
          </a:schemeClr>
        </a:solidFill>
        <a:ln w="12700" cap="flat" cmpd="sng" algn="ctr">
          <a:solidFill>
            <a:schemeClr val="accent2">
              <a:tint val="40000"/>
              <a:alpha val="90000"/>
              <a:hueOff val="7661772"/>
              <a:satOff val="-54364"/>
              <a:lumOff val="-4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32699" y="3069717"/>
        <a:ext cx="572072" cy="782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3F2AF-ED65-4455-8955-94633FAEDED5}">
      <dsp:nvSpPr>
        <dsp:cNvPr id="0" name=""/>
        <dsp:cNvSpPr/>
      </dsp:nvSpPr>
      <dsp:spPr>
        <a:xfrm>
          <a:off x="113437" y="1708643"/>
          <a:ext cx="777000" cy="777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56DD47-F4CB-43B1-900D-D5C702AAA314}">
      <dsp:nvSpPr>
        <dsp:cNvPr id="0" name=""/>
        <dsp:cNvSpPr/>
      </dsp:nvSpPr>
      <dsp:spPr>
        <a:xfrm>
          <a:off x="276607" y="1871813"/>
          <a:ext cx="450660" cy="450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EBFC66-9415-4DBE-A774-24C684E1D78F}">
      <dsp:nvSpPr>
        <dsp:cNvPr id="0" name=""/>
        <dsp:cNvSpPr/>
      </dsp:nvSpPr>
      <dsp:spPr>
        <a:xfrm>
          <a:off x="1056937" y="1708643"/>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Be prompt</a:t>
          </a:r>
        </a:p>
      </dsp:txBody>
      <dsp:txXfrm>
        <a:off x="1056937" y="1708643"/>
        <a:ext cx="1831499" cy="777000"/>
      </dsp:txXfrm>
    </dsp:sp>
    <dsp:sp modelId="{814B4BEE-CD58-4263-AEBF-D222FDF905A2}">
      <dsp:nvSpPr>
        <dsp:cNvPr id="0" name=""/>
        <dsp:cNvSpPr/>
      </dsp:nvSpPr>
      <dsp:spPr>
        <a:xfrm>
          <a:off x="3207562" y="1708643"/>
          <a:ext cx="777000" cy="777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DB885-6868-4268-B962-DB9E488EE03D}">
      <dsp:nvSpPr>
        <dsp:cNvPr id="0" name=""/>
        <dsp:cNvSpPr/>
      </dsp:nvSpPr>
      <dsp:spPr>
        <a:xfrm>
          <a:off x="3370732" y="1871813"/>
          <a:ext cx="450660" cy="450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261650-6952-4BAD-830D-86F0998D5032}">
      <dsp:nvSpPr>
        <dsp:cNvPr id="0" name=""/>
        <dsp:cNvSpPr/>
      </dsp:nvSpPr>
      <dsp:spPr>
        <a:xfrm>
          <a:off x="4151062" y="1708643"/>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Be thorough</a:t>
          </a:r>
        </a:p>
      </dsp:txBody>
      <dsp:txXfrm>
        <a:off x="4151062" y="1708643"/>
        <a:ext cx="1831499" cy="777000"/>
      </dsp:txXfrm>
    </dsp:sp>
    <dsp:sp modelId="{337C96DC-03CD-4C3B-A0A5-2C1AA6D4DDF9}">
      <dsp:nvSpPr>
        <dsp:cNvPr id="0" name=""/>
        <dsp:cNvSpPr/>
      </dsp:nvSpPr>
      <dsp:spPr>
        <a:xfrm>
          <a:off x="113437" y="2848355"/>
          <a:ext cx="777000" cy="777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E0ABE-0830-498F-B8ED-AB1FFE6F7FA4}">
      <dsp:nvSpPr>
        <dsp:cNvPr id="0" name=""/>
        <dsp:cNvSpPr/>
      </dsp:nvSpPr>
      <dsp:spPr>
        <a:xfrm>
          <a:off x="276607" y="3011525"/>
          <a:ext cx="450660" cy="450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691374-0E20-4D74-AE1B-8AD3283CC5B1}">
      <dsp:nvSpPr>
        <dsp:cNvPr id="0" name=""/>
        <dsp:cNvSpPr/>
      </dsp:nvSpPr>
      <dsp:spPr>
        <a:xfrm>
          <a:off x="1056937" y="2848355"/>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Be impartial</a:t>
          </a:r>
        </a:p>
      </dsp:txBody>
      <dsp:txXfrm>
        <a:off x="1056937" y="2848355"/>
        <a:ext cx="1831499" cy="777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28429-5593-B644-9D73-0C98AED87BE8}">
      <dsp:nvSpPr>
        <dsp:cNvPr id="0" name=""/>
        <dsp:cNvSpPr/>
      </dsp:nvSpPr>
      <dsp:spPr>
        <a:xfrm>
          <a:off x="0" y="4571702"/>
          <a:ext cx="1534813" cy="75002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156" tIns="135128" rIns="109156" bIns="135128" numCol="1" spcCol="1270" anchor="ctr" anchorCtr="0">
          <a:noAutofit/>
        </a:bodyPr>
        <a:lstStyle/>
        <a:p>
          <a:pPr marL="0" lvl="0" indent="0" algn="ctr" defTabSz="844550">
            <a:lnSpc>
              <a:spcPct val="90000"/>
            </a:lnSpc>
            <a:spcBef>
              <a:spcPct val="0"/>
            </a:spcBef>
            <a:spcAft>
              <a:spcPct val="35000"/>
            </a:spcAft>
            <a:buNone/>
          </a:pPr>
          <a:r>
            <a:rPr lang="en-US" sz="1900" kern="1200"/>
            <a:t>Re-evaluate</a:t>
          </a:r>
        </a:p>
      </dsp:txBody>
      <dsp:txXfrm>
        <a:off x="0" y="4571702"/>
        <a:ext cx="1534813" cy="750025"/>
      </dsp:txXfrm>
    </dsp:sp>
    <dsp:sp modelId="{AE47FC79-F173-A24E-956B-13AECC828132}">
      <dsp:nvSpPr>
        <dsp:cNvPr id="0" name=""/>
        <dsp:cNvSpPr/>
      </dsp:nvSpPr>
      <dsp:spPr>
        <a:xfrm>
          <a:off x="1534813" y="4571702"/>
          <a:ext cx="4604439" cy="7500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400" tIns="190500" rIns="93400" bIns="190500" numCol="1" spcCol="1270" anchor="ctr" anchorCtr="0">
          <a:noAutofit/>
        </a:bodyPr>
        <a:lstStyle/>
        <a:p>
          <a:pPr marL="0" lvl="0" indent="0" algn="l" defTabSz="666750">
            <a:lnSpc>
              <a:spcPct val="90000"/>
            </a:lnSpc>
            <a:spcBef>
              <a:spcPct val="0"/>
            </a:spcBef>
            <a:spcAft>
              <a:spcPct val="35000"/>
            </a:spcAft>
            <a:buNone/>
          </a:pPr>
          <a:r>
            <a:rPr lang="en-US" sz="1500" kern="1200" dirty="0"/>
            <a:t> The plan as you proceed</a:t>
          </a:r>
        </a:p>
      </dsp:txBody>
      <dsp:txXfrm>
        <a:off x="1534813" y="4571702"/>
        <a:ext cx="4604439" cy="750025"/>
      </dsp:txXfrm>
    </dsp:sp>
    <dsp:sp modelId="{5EB350F0-F88A-D647-B2A9-F089B02FAE5A}">
      <dsp:nvSpPr>
        <dsp:cNvPr id="0" name=""/>
        <dsp:cNvSpPr/>
      </dsp:nvSpPr>
      <dsp:spPr>
        <a:xfrm rot="10800000">
          <a:off x="0" y="3429413"/>
          <a:ext cx="1534813" cy="1153539"/>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156" tIns="135128" rIns="109156"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Create</a:t>
          </a:r>
        </a:p>
      </dsp:txBody>
      <dsp:txXfrm rot="-10800000">
        <a:off x="0" y="3429413"/>
        <a:ext cx="1534813" cy="749800"/>
      </dsp:txXfrm>
    </dsp:sp>
    <dsp:sp modelId="{88E4476D-BEDA-3B49-8F1B-2E17FEF645E4}">
      <dsp:nvSpPr>
        <dsp:cNvPr id="0" name=""/>
        <dsp:cNvSpPr/>
      </dsp:nvSpPr>
      <dsp:spPr>
        <a:xfrm>
          <a:off x="1534813" y="3429413"/>
          <a:ext cx="4604439" cy="7498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400" tIns="190500" rIns="93400" bIns="190500" numCol="1" spcCol="1270" anchor="ctr" anchorCtr="0">
          <a:noAutofit/>
        </a:bodyPr>
        <a:lstStyle/>
        <a:p>
          <a:pPr marL="0" lvl="0" indent="0" algn="l" defTabSz="666750">
            <a:lnSpc>
              <a:spcPct val="90000"/>
            </a:lnSpc>
            <a:spcBef>
              <a:spcPct val="0"/>
            </a:spcBef>
            <a:spcAft>
              <a:spcPct val="35000"/>
            </a:spcAft>
            <a:buNone/>
          </a:pPr>
          <a:r>
            <a:rPr lang="en-US" sz="1500" kern="1200" dirty="0"/>
            <a:t> A daily activity log </a:t>
          </a:r>
        </a:p>
      </dsp:txBody>
      <dsp:txXfrm>
        <a:off x="1534813" y="3429413"/>
        <a:ext cx="4604439" cy="749800"/>
      </dsp:txXfrm>
    </dsp:sp>
    <dsp:sp modelId="{4EFE7FDE-8B1C-8540-AFD0-1732596E2B9D}">
      <dsp:nvSpPr>
        <dsp:cNvPr id="0" name=""/>
        <dsp:cNvSpPr/>
      </dsp:nvSpPr>
      <dsp:spPr>
        <a:xfrm rot="10800000">
          <a:off x="0" y="2287124"/>
          <a:ext cx="1534813" cy="1153539"/>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156" tIns="135128" rIns="109156" bIns="135128" numCol="1" spcCol="1270" anchor="ctr" anchorCtr="0">
          <a:noAutofit/>
        </a:bodyPr>
        <a:lstStyle/>
        <a:p>
          <a:pPr marL="0" lvl="0" indent="0" algn="ctr" defTabSz="844550">
            <a:lnSpc>
              <a:spcPct val="90000"/>
            </a:lnSpc>
            <a:spcBef>
              <a:spcPct val="0"/>
            </a:spcBef>
            <a:spcAft>
              <a:spcPct val="35000"/>
            </a:spcAft>
            <a:buNone/>
          </a:pPr>
          <a:r>
            <a:rPr lang="en-US" sz="1900" kern="1200"/>
            <a:t>List</a:t>
          </a:r>
        </a:p>
      </dsp:txBody>
      <dsp:txXfrm rot="-10800000">
        <a:off x="0" y="2287124"/>
        <a:ext cx="1534813" cy="749800"/>
      </dsp:txXfrm>
    </dsp:sp>
    <dsp:sp modelId="{D9CE3A40-7AEF-1B47-8106-3CF68728279E}">
      <dsp:nvSpPr>
        <dsp:cNvPr id="0" name=""/>
        <dsp:cNvSpPr/>
      </dsp:nvSpPr>
      <dsp:spPr>
        <a:xfrm>
          <a:off x="1534813" y="2287124"/>
          <a:ext cx="4604439" cy="7498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400" tIns="190500" rIns="93400" bIns="190500" numCol="1" spcCol="1270" anchor="ctr" anchorCtr="0">
          <a:noAutofit/>
        </a:bodyPr>
        <a:lstStyle/>
        <a:p>
          <a:pPr marL="0" lvl="0" indent="0" algn="l" defTabSz="666750">
            <a:lnSpc>
              <a:spcPct val="90000"/>
            </a:lnSpc>
            <a:spcBef>
              <a:spcPct val="0"/>
            </a:spcBef>
            <a:spcAft>
              <a:spcPct val="35000"/>
            </a:spcAft>
            <a:buNone/>
          </a:pPr>
          <a:r>
            <a:rPr lang="en-US" sz="1500" kern="1200" dirty="0"/>
            <a:t>Witnesses with contact information and sequence</a:t>
          </a:r>
        </a:p>
      </dsp:txBody>
      <dsp:txXfrm>
        <a:off x="1534813" y="2287124"/>
        <a:ext cx="4604439" cy="749800"/>
      </dsp:txXfrm>
    </dsp:sp>
    <dsp:sp modelId="{C1E2E9A4-7A2E-304B-9B74-3F09CDADF81D}">
      <dsp:nvSpPr>
        <dsp:cNvPr id="0" name=""/>
        <dsp:cNvSpPr/>
      </dsp:nvSpPr>
      <dsp:spPr>
        <a:xfrm rot="10800000">
          <a:off x="0" y="1144834"/>
          <a:ext cx="1534813" cy="1153539"/>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156" tIns="135128" rIns="109156" bIns="135128" numCol="1" spcCol="1270" anchor="ctr" anchorCtr="0">
          <a:noAutofit/>
        </a:bodyPr>
        <a:lstStyle/>
        <a:p>
          <a:pPr marL="0" lvl="0" indent="0" algn="ctr" defTabSz="844550">
            <a:lnSpc>
              <a:spcPct val="90000"/>
            </a:lnSpc>
            <a:spcBef>
              <a:spcPct val="0"/>
            </a:spcBef>
            <a:spcAft>
              <a:spcPct val="35000"/>
            </a:spcAft>
            <a:buNone/>
          </a:pPr>
          <a:r>
            <a:rPr lang="en-US" sz="1900" kern="1200"/>
            <a:t>Make</a:t>
          </a:r>
        </a:p>
      </dsp:txBody>
      <dsp:txXfrm rot="-10800000">
        <a:off x="0" y="1144834"/>
        <a:ext cx="1534813" cy="749800"/>
      </dsp:txXfrm>
    </dsp:sp>
    <dsp:sp modelId="{F0F25ED9-767F-D24B-AA43-0F265E3451A3}">
      <dsp:nvSpPr>
        <dsp:cNvPr id="0" name=""/>
        <dsp:cNvSpPr/>
      </dsp:nvSpPr>
      <dsp:spPr>
        <a:xfrm>
          <a:off x="1534813" y="1144834"/>
          <a:ext cx="4604439" cy="7498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400" tIns="190500" rIns="93400" bIns="190500" numCol="1" spcCol="1270" anchor="ctr" anchorCtr="0">
          <a:noAutofit/>
        </a:bodyPr>
        <a:lstStyle/>
        <a:p>
          <a:pPr marL="0" lvl="0" indent="0" algn="l" defTabSz="666750">
            <a:lnSpc>
              <a:spcPct val="90000"/>
            </a:lnSpc>
            <a:spcBef>
              <a:spcPct val="0"/>
            </a:spcBef>
            <a:spcAft>
              <a:spcPct val="35000"/>
            </a:spcAft>
            <a:buNone/>
          </a:pPr>
          <a:r>
            <a:rPr lang="en-US" sz="1500" kern="1200" dirty="0"/>
            <a:t>A timeline of incidents/events</a:t>
          </a:r>
        </a:p>
      </dsp:txBody>
      <dsp:txXfrm>
        <a:off x="1534813" y="1144834"/>
        <a:ext cx="4604439" cy="749800"/>
      </dsp:txXfrm>
    </dsp:sp>
    <dsp:sp modelId="{9226F9C5-75C7-9748-8021-94F1F663D771}">
      <dsp:nvSpPr>
        <dsp:cNvPr id="0" name=""/>
        <dsp:cNvSpPr/>
      </dsp:nvSpPr>
      <dsp:spPr>
        <a:xfrm rot="10800000">
          <a:off x="0" y="2545"/>
          <a:ext cx="1534813" cy="1153539"/>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156" tIns="135128" rIns="109156" bIns="135128" numCol="1" spcCol="1270" anchor="ctr" anchorCtr="0">
          <a:noAutofit/>
        </a:bodyPr>
        <a:lstStyle/>
        <a:p>
          <a:pPr marL="0" lvl="0" indent="0" algn="ctr" defTabSz="844550">
            <a:lnSpc>
              <a:spcPct val="90000"/>
            </a:lnSpc>
            <a:spcBef>
              <a:spcPct val="0"/>
            </a:spcBef>
            <a:spcAft>
              <a:spcPct val="35000"/>
            </a:spcAft>
            <a:buNone/>
          </a:pPr>
          <a:r>
            <a:rPr lang="en-US" sz="1900" kern="1200"/>
            <a:t>Gather</a:t>
          </a:r>
        </a:p>
      </dsp:txBody>
      <dsp:txXfrm rot="-10800000">
        <a:off x="0" y="2545"/>
        <a:ext cx="1534813" cy="749800"/>
      </dsp:txXfrm>
    </dsp:sp>
    <dsp:sp modelId="{6627A464-9546-AB41-9953-69C45E24FA1F}">
      <dsp:nvSpPr>
        <dsp:cNvPr id="0" name=""/>
        <dsp:cNvSpPr/>
      </dsp:nvSpPr>
      <dsp:spPr>
        <a:xfrm>
          <a:off x="1534813" y="2545"/>
          <a:ext cx="4604439" cy="74980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400" tIns="190500" rIns="93400" bIns="190500" numCol="1" spcCol="1270" anchor="ctr" anchorCtr="0">
          <a:noAutofit/>
        </a:bodyPr>
        <a:lstStyle/>
        <a:p>
          <a:pPr marL="0" lvl="0" indent="0" algn="l" defTabSz="666750">
            <a:lnSpc>
              <a:spcPct val="90000"/>
            </a:lnSpc>
            <a:spcBef>
              <a:spcPct val="0"/>
            </a:spcBef>
            <a:spcAft>
              <a:spcPct val="35000"/>
            </a:spcAft>
            <a:buNone/>
          </a:pPr>
          <a:r>
            <a:rPr lang="en-US" sz="1500" kern="1200" dirty="0"/>
            <a:t>Relevant rules, policies, CBAs</a:t>
          </a:r>
        </a:p>
      </dsp:txBody>
      <dsp:txXfrm>
        <a:off x="1534813" y="2545"/>
        <a:ext cx="4604439" cy="749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87C59-3D6C-4481-8C7D-D333548B0B49}">
      <dsp:nvSpPr>
        <dsp:cNvPr id="0" name=""/>
        <dsp:cNvSpPr/>
      </dsp:nvSpPr>
      <dsp:spPr>
        <a:xfrm>
          <a:off x="0" y="866774"/>
          <a:ext cx="6096000" cy="16002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9BC98E-CF42-4A14-8201-1CC4EADF6A6A}">
      <dsp:nvSpPr>
        <dsp:cNvPr id="0" name=""/>
        <dsp:cNvSpPr/>
      </dsp:nvSpPr>
      <dsp:spPr>
        <a:xfrm>
          <a:off x="484060" y="1226819"/>
          <a:ext cx="880110" cy="8801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EBBA0A-CE77-40E8-BE6C-71FF5B2DCD48}">
      <dsp:nvSpPr>
        <dsp:cNvPr id="0" name=""/>
        <dsp:cNvSpPr/>
      </dsp:nvSpPr>
      <dsp:spPr>
        <a:xfrm>
          <a:off x="1848231" y="866774"/>
          <a:ext cx="4247769" cy="160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55" tIns="169355" rIns="169355" bIns="169355" numCol="1" spcCol="1270" anchor="ctr" anchorCtr="0">
          <a:noAutofit/>
        </a:bodyPr>
        <a:lstStyle/>
        <a:p>
          <a:pPr marL="0" lvl="0" indent="0" algn="l" defTabSz="1111250">
            <a:lnSpc>
              <a:spcPct val="90000"/>
            </a:lnSpc>
            <a:spcBef>
              <a:spcPct val="0"/>
            </a:spcBef>
            <a:spcAft>
              <a:spcPct val="35000"/>
            </a:spcAft>
            <a:buNone/>
          </a:pPr>
          <a:r>
            <a:rPr lang="en-US" sz="2500" kern="1200"/>
            <a:t>Can you reduce the sentence below to just 4 words?</a:t>
          </a:r>
        </a:p>
      </dsp:txBody>
      <dsp:txXfrm>
        <a:off x="1848231" y="866774"/>
        <a:ext cx="4247769" cy="1600200"/>
      </dsp:txXfrm>
    </dsp:sp>
    <dsp:sp modelId="{5C766331-D813-48B3-8B3D-8FDBCC538B95}">
      <dsp:nvSpPr>
        <dsp:cNvPr id="0" name=""/>
        <dsp:cNvSpPr/>
      </dsp:nvSpPr>
      <dsp:spPr>
        <a:xfrm>
          <a:off x="0" y="2867024"/>
          <a:ext cx="6096000" cy="16002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CC526E-E462-4A7F-94E2-1651C4C7DD6B}">
      <dsp:nvSpPr>
        <dsp:cNvPr id="0" name=""/>
        <dsp:cNvSpPr/>
      </dsp:nvSpPr>
      <dsp:spPr>
        <a:xfrm>
          <a:off x="484060" y="3227069"/>
          <a:ext cx="880110" cy="8801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A031E5-0A0E-42A0-8C45-E5908EF7929C}">
      <dsp:nvSpPr>
        <dsp:cNvPr id="0" name=""/>
        <dsp:cNvSpPr/>
      </dsp:nvSpPr>
      <dsp:spPr>
        <a:xfrm>
          <a:off x="1848231" y="2867024"/>
          <a:ext cx="4247769" cy="160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55" tIns="169355" rIns="169355" bIns="169355" numCol="1" spcCol="1270" anchor="ctr" anchorCtr="0">
          <a:noAutofit/>
        </a:bodyPr>
        <a:lstStyle/>
        <a:p>
          <a:pPr marL="0" lvl="0" indent="0" algn="l" defTabSz="1111250">
            <a:lnSpc>
              <a:spcPct val="90000"/>
            </a:lnSpc>
            <a:spcBef>
              <a:spcPct val="0"/>
            </a:spcBef>
            <a:spcAft>
              <a:spcPct val="35000"/>
            </a:spcAft>
            <a:buNone/>
          </a:pPr>
          <a:r>
            <a:rPr lang="en-US" sz="2500" kern="1200" dirty="0"/>
            <a:t>“Don’t include too many extra unnecessary words that are not really needed.”</a:t>
          </a:r>
        </a:p>
      </dsp:txBody>
      <dsp:txXfrm>
        <a:off x="1848231" y="2867024"/>
        <a:ext cx="4247769" cy="1600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E038F-F8C9-4F4D-81C4-30CDE80FAEE1}">
      <dsp:nvSpPr>
        <dsp:cNvPr id="0" name=""/>
        <dsp:cNvSpPr/>
      </dsp:nvSpPr>
      <dsp:spPr>
        <a:xfrm>
          <a:off x="0" y="29841"/>
          <a:ext cx="106680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Use active voice</a:t>
          </a:r>
        </a:p>
      </dsp:txBody>
      <dsp:txXfrm>
        <a:off x="41123" y="70964"/>
        <a:ext cx="10585754" cy="760154"/>
      </dsp:txXfrm>
    </dsp:sp>
    <dsp:sp modelId="{EE531CA1-6930-B147-8F86-4F66EC9990C2}">
      <dsp:nvSpPr>
        <dsp:cNvPr id="0" name=""/>
        <dsp:cNvSpPr/>
      </dsp:nvSpPr>
      <dsp:spPr>
        <a:xfrm>
          <a:off x="0" y="1001841"/>
          <a:ext cx="106680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Keep sentences and paragraphs short</a:t>
          </a:r>
        </a:p>
      </dsp:txBody>
      <dsp:txXfrm>
        <a:off x="41123" y="1042964"/>
        <a:ext cx="10585754" cy="760154"/>
      </dsp:txXfrm>
    </dsp:sp>
    <dsp:sp modelId="{C4AA5B46-926F-B949-95A2-0DA45A96377B}">
      <dsp:nvSpPr>
        <dsp:cNvPr id="0" name=""/>
        <dsp:cNvSpPr/>
      </dsp:nvSpPr>
      <dsp:spPr>
        <a:xfrm>
          <a:off x="0" y="1973841"/>
          <a:ext cx="106680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Use headings, bullets, charts</a:t>
          </a:r>
        </a:p>
      </dsp:txBody>
      <dsp:txXfrm>
        <a:off x="41123" y="2014964"/>
        <a:ext cx="10585754" cy="760154"/>
      </dsp:txXfrm>
    </dsp:sp>
    <dsp:sp modelId="{9CC7657C-3639-D641-BC41-F84873A93AFB}">
      <dsp:nvSpPr>
        <dsp:cNvPr id="0" name=""/>
        <dsp:cNvSpPr/>
      </dsp:nvSpPr>
      <dsp:spPr>
        <a:xfrm>
          <a:off x="0" y="2945841"/>
          <a:ext cx="106680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Use a Table of Contents if over 10 pages</a:t>
          </a:r>
        </a:p>
      </dsp:txBody>
      <dsp:txXfrm>
        <a:off x="41123" y="2986964"/>
        <a:ext cx="10585754" cy="76015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BBCD5-2E58-714F-9A29-4D3C8D207068}"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9733A-1294-7D42-875B-30CBFF16A724}" type="slidenum">
              <a:rPr lang="en-US" smtClean="0"/>
              <a:t>‹#›</a:t>
            </a:fld>
            <a:endParaRPr lang="en-US"/>
          </a:p>
        </p:txBody>
      </p:sp>
    </p:spTree>
    <p:extLst>
      <p:ext uri="{BB962C8B-B14F-4D97-AF65-F5344CB8AC3E}">
        <p14:creationId xmlns:p14="http://schemas.microsoft.com/office/powerpoint/2010/main" val="397398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 little about my experience.</a:t>
            </a:r>
          </a:p>
        </p:txBody>
      </p:sp>
      <p:sp>
        <p:nvSpPr>
          <p:cNvPr id="4" name="Slide Number Placeholder 3"/>
          <p:cNvSpPr>
            <a:spLocks noGrp="1"/>
          </p:cNvSpPr>
          <p:nvPr>
            <p:ph type="sldNum" sz="quarter" idx="5"/>
          </p:nvPr>
        </p:nvSpPr>
        <p:spPr/>
        <p:txBody>
          <a:bodyPr/>
          <a:lstStyle/>
          <a:p>
            <a:fld id="{3CF9733A-1294-7D42-875B-30CBFF16A724}" type="slidenum">
              <a:rPr lang="en-US" smtClean="0"/>
              <a:t>1</a:t>
            </a:fld>
            <a:endParaRPr lang="en-US"/>
          </a:p>
        </p:txBody>
      </p:sp>
    </p:spTree>
    <p:extLst>
      <p:ext uri="{BB962C8B-B14F-4D97-AF65-F5344CB8AC3E}">
        <p14:creationId xmlns:p14="http://schemas.microsoft.com/office/powerpoint/2010/main" val="215403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whether to record or not and implications/process if you do; </a:t>
            </a:r>
          </a:p>
          <a:p>
            <a:r>
              <a:rPr lang="en-US" dirty="0"/>
              <a:t>whether to have a note taker or not; hand written vs. computer notes</a:t>
            </a:r>
          </a:p>
          <a:p>
            <a:r>
              <a:rPr lang="en-US" dirty="0"/>
              <a:t>Keep your notes even if you transcribe them; </a:t>
            </a:r>
          </a:p>
          <a:p>
            <a:r>
              <a:rPr lang="en-US" dirty="0"/>
              <a:t>How to handle quotes</a:t>
            </a:r>
          </a:p>
          <a:p>
            <a:r>
              <a:rPr lang="en-US" dirty="0"/>
              <a:t>Don’t rush – schedule a follow up session if necessary</a:t>
            </a:r>
          </a:p>
          <a:p>
            <a:endParaRPr lang="en-US" dirty="0"/>
          </a:p>
        </p:txBody>
      </p:sp>
      <p:sp>
        <p:nvSpPr>
          <p:cNvPr id="4" name="Slide Number Placeholder 3"/>
          <p:cNvSpPr>
            <a:spLocks noGrp="1"/>
          </p:cNvSpPr>
          <p:nvPr>
            <p:ph type="sldNum" sz="quarter" idx="5"/>
          </p:nvPr>
        </p:nvSpPr>
        <p:spPr/>
        <p:txBody>
          <a:bodyPr/>
          <a:lstStyle/>
          <a:p>
            <a:fld id="{3CF9733A-1294-7D42-875B-30CBFF16A724}" type="slidenum">
              <a:rPr lang="en-US" smtClean="0"/>
              <a:t>11</a:t>
            </a:fld>
            <a:endParaRPr lang="en-US"/>
          </a:p>
        </p:txBody>
      </p:sp>
    </p:spTree>
    <p:extLst>
      <p:ext uri="{BB962C8B-B14F-4D97-AF65-F5344CB8AC3E}">
        <p14:creationId xmlns:p14="http://schemas.microsoft.com/office/powerpoint/2010/main" val="332278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ask the witness to let you know if they think of anything else</a:t>
            </a:r>
          </a:p>
          <a:p>
            <a:r>
              <a:rPr lang="en-US" dirty="0"/>
              <a:t>Also ask if any documents you should be aware of</a:t>
            </a:r>
          </a:p>
          <a:p>
            <a:r>
              <a:rPr lang="en-US" dirty="0"/>
              <a:t> Let them know next steps and that may need f/u interview</a:t>
            </a:r>
          </a:p>
        </p:txBody>
      </p:sp>
      <p:sp>
        <p:nvSpPr>
          <p:cNvPr id="4" name="Slide Number Placeholder 3"/>
          <p:cNvSpPr>
            <a:spLocks noGrp="1"/>
          </p:cNvSpPr>
          <p:nvPr>
            <p:ph type="sldNum" sz="quarter" idx="5"/>
          </p:nvPr>
        </p:nvSpPr>
        <p:spPr/>
        <p:txBody>
          <a:bodyPr/>
          <a:lstStyle/>
          <a:p>
            <a:fld id="{3CF9733A-1294-7D42-875B-30CBFF16A724}" type="slidenum">
              <a:rPr lang="en-US" smtClean="0"/>
              <a:t>12</a:t>
            </a:fld>
            <a:endParaRPr lang="en-US"/>
          </a:p>
        </p:txBody>
      </p:sp>
    </p:spTree>
    <p:extLst>
      <p:ext uri="{BB962C8B-B14F-4D97-AF65-F5344CB8AC3E}">
        <p14:creationId xmlns:p14="http://schemas.microsoft.com/office/powerpoint/2010/main" val="141036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options for types of reports: usually written, but could be oral;</a:t>
            </a:r>
          </a:p>
          <a:p>
            <a:r>
              <a:rPr lang="en-US" dirty="0"/>
              <a:t>Summary only?</a:t>
            </a:r>
          </a:p>
          <a:p>
            <a:r>
              <a:rPr lang="en-US" dirty="0"/>
              <a:t>Organize by witness or allegation</a:t>
            </a:r>
          </a:p>
        </p:txBody>
      </p:sp>
      <p:sp>
        <p:nvSpPr>
          <p:cNvPr id="4" name="Slide Number Placeholder 3"/>
          <p:cNvSpPr>
            <a:spLocks noGrp="1"/>
          </p:cNvSpPr>
          <p:nvPr>
            <p:ph type="sldNum" sz="quarter" idx="5"/>
          </p:nvPr>
        </p:nvSpPr>
        <p:spPr/>
        <p:txBody>
          <a:bodyPr/>
          <a:lstStyle/>
          <a:p>
            <a:fld id="{3CF9733A-1294-7D42-875B-30CBFF16A724}" type="slidenum">
              <a:rPr lang="en-US" smtClean="0"/>
              <a:t>14</a:t>
            </a:fld>
            <a:endParaRPr lang="en-US"/>
          </a:p>
        </p:txBody>
      </p:sp>
    </p:spTree>
    <p:extLst>
      <p:ext uri="{BB962C8B-B14F-4D97-AF65-F5344CB8AC3E}">
        <p14:creationId xmlns:p14="http://schemas.microsoft.com/office/powerpoint/2010/main" val="95617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why less is more; </a:t>
            </a:r>
          </a:p>
          <a:p>
            <a:r>
              <a:rPr lang="en-US" dirty="0"/>
              <a:t>No passive voice</a:t>
            </a:r>
          </a:p>
          <a:p>
            <a:r>
              <a:rPr lang="en-US" dirty="0"/>
              <a:t>Remove most adjectives</a:t>
            </a:r>
          </a:p>
          <a:p>
            <a:r>
              <a:rPr lang="en-US" dirty="0"/>
              <a:t>Shorter sentences; shorter paragraphs</a:t>
            </a:r>
          </a:p>
        </p:txBody>
      </p:sp>
      <p:sp>
        <p:nvSpPr>
          <p:cNvPr id="4" name="Slide Number Placeholder 3"/>
          <p:cNvSpPr>
            <a:spLocks noGrp="1"/>
          </p:cNvSpPr>
          <p:nvPr>
            <p:ph type="sldNum" sz="quarter" idx="5"/>
          </p:nvPr>
        </p:nvSpPr>
        <p:spPr/>
        <p:txBody>
          <a:bodyPr/>
          <a:lstStyle/>
          <a:p>
            <a:fld id="{3CF9733A-1294-7D42-875B-30CBFF16A724}" type="slidenum">
              <a:rPr lang="en-US" smtClean="0"/>
              <a:t>15</a:t>
            </a:fld>
            <a:endParaRPr lang="en-US"/>
          </a:p>
        </p:txBody>
      </p:sp>
    </p:spTree>
    <p:extLst>
      <p:ext uri="{BB962C8B-B14F-4D97-AF65-F5344CB8AC3E}">
        <p14:creationId xmlns:p14="http://schemas.microsoft.com/office/powerpoint/2010/main" val="184615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fact you have to keep both of these in mind. First, big picture. Then write. Then edit. Edit more. Leave yourself enough time to edit!!</a:t>
            </a:r>
          </a:p>
        </p:txBody>
      </p:sp>
      <p:sp>
        <p:nvSpPr>
          <p:cNvPr id="4" name="Slide Number Placeholder 3"/>
          <p:cNvSpPr>
            <a:spLocks noGrp="1"/>
          </p:cNvSpPr>
          <p:nvPr>
            <p:ph type="sldNum" sz="quarter" idx="5"/>
          </p:nvPr>
        </p:nvSpPr>
        <p:spPr/>
        <p:txBody>
          <a:bodyPr/>
          <a:lstStyle/>
          <a:p>
            <a:fld id="{3CF9733A-1294-7D42-875B-30CBFF16A724}" type="slidenum">
              <a:rPr lang="en-US" smtClean="0"/>
              <a:t>17</a:t>
            </a:fld>
            <a:endParaRPr lang="en-US"/>
          </a:p>
        </p:txBody>
      </p:sp>
    </p:spTree>
    <p:extLst>
      <p:ext uri="{BB962C8B-B14F-4D97-AF65-F5344CB8AC3E}">
        <p14:creationId xmlns:p14="http://schemas.microsoft.com/office/powerpoint/2010/main" val="389551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reasons for why you didn’t interview the people you didn’t</a:t>
            </a:r>
          </a:p>
          <a:p>
            <a:r>
              <a:rPr lang="en-US" dirty="0"/>
              <a:t>Explain any delays</a:t>
            </a:r>
          </a:p>
          <a:p>
            <a:r>
              <a:rPr lang="en-US" dirty="0"/>
              <a:t>Explain any interim actions taken</a:t>
            </a:r>
          </a:p>
          <a:p>
            <a:r>
              <a:rPr lang="en-US" dirty="0"/>
              <a:t>List relevant policies</a:t>
            </a:r>
          </a:p>
          <a:p>
            <a:r>
              <a:rPr lang="en-US" dirty="0"/>
              <a:t>Remember – you are creating a record that may be used in arbitration or litigation</a:t>
            </a:r>
          </a:p>
          <a:p>
            <a:endParaRPr lang="en-US" dirty="0"/>
          </a:p>
        </p:txBody>
      </p:sp>
      <p:sp>
        <p:nvSpPr>
          <p:cNvPr id="4" name="Slide Number Placeholder 3"/>
          <p:cNvSpPr>
            <a:spLocks noGrp="1"/>
          </p:cNvSpPr>
          <p:nvPr>
            <p:ph type="sldNum" sz="quarter" idx="5"/>
          </p:nvPr>
        </p:nvSpPr>
        <p:spPr/>
        <p:txBody>
          <a:bodyPr/>
          <a:lstStyle/>
          <a:p>
            <a:fld id="{3CF9733A-1294-7D42-875B-30CBFF16A724}" type="slidenum">
              <a:rPr lang="en-US" smtClean="0"/>
              <a:t>18</a:t>
            </a:fld>
            <a:endParaRPr lang="en-US"/>
          </a:p>
        </p:txBody>
      </p:sp>
    </p:spTree>
    <p:extLst>
      <p:ext uri="{BB962C8B-B14F-4D97-AF65-F5344CB8AC3E}">
        <p14:creationId xmlns:p14="http://schemas.microsoft.com/office/powerpoint/2010/main" val="3345243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active v. passive voice</a:t>
            </a:r>
          </a:p>
          <a:p>
            <a:r>
              <a:rPr lang="en-US" dirty="0"/>
              <a:t>Keep it readable – break up the text.</a:t>
            </a:r>
          </a:p>
          <a:p>
            <a:r>
              <a:rPr lang="en-US" dirty="0"/>
              <a:t>Use direct quotes sparingly and only if you are confident they are accurate (</a:t>
            </a:r>
            <a:r>
              <a:rPr lang="en-US" dirty="0" err="1"/>
              <a:t>i.e</a:t>
            </a:r>
            <a:r>
              <a:rPr lang="en-US" dirty="0"/>
              <a:t>, verbatim notes or transcription/recording)</a:t>
            </a:r>
          </a:p>
          <a:p>
            <a:endParaRPr lang="en-US" dirty="0"/>
          </a:p>
          <a:p>
            <a:r>
              <a:rPr lang="en-US" dirty="0"/>
              <a:t>If using a quote, be clear who is speaking.  The report will generally be written from the investigator’s perspective so, when including a quote, the investigator should use quotation marks and be clear who made the statement.</a:t>
            </a:r>
          </a:p>
        </p:txBody>
      </p:sp>
      <p:sp>
        <p:nvSpPr>
          <p:cNvPr id="4" name="Slide Number Placeholder 3"/>
          <p:cNvSpPr>
            <a:spLocks noGrp="1"/>
          </p:cNvSpPr>
          <p:nvPr>
            <p:ph type="sldNum" sz="quarter" idx="5"/>
          </p:nvPr>
        </p:nvSpPr>
        <p:spPr/>
        <p:txBody>
          <a:bodyPr/>
          <a:lstStyle/>
          <a:p>
            <a:fld id="{3CF9733A-1294-7D42-875B-30CBFF16A724}" type="slidenum">
              <a:rPr lang="en-US" smtClean="0"/>
              <a:t>19</a:t>
            </a:fld>
            <a:endParaRPr lang="en-US"/>
          </a:p>
        </p:txBody>
      </p:sp>
    </p:spTree>
    <p:extLst>
      <p:ext uri="{BB962C8B-B14F-4D97-AF65-F5344CB8AC3E}">
        <p14:creationId xmlns:p14="http://schemas.microsoft.com/office/powerpoint/2010/main" val="236965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who the potential audience might be.</a:t>
            </a:r>
          </a:p>
          <a:p>
            <a:r>
              <a:rPr lang="en-US" dirty="0"/>
              <a:t>Check and re-check for typos, errors, mis-spellings, wrong dates.</a:t>
            </a:r>
          </a:p>
          <a:p>
            <a:r>
              <a:rPr lang="en-US" dirty="0"/>
              <a:t>“Devil is in the details”</a:t>
            </a:r>
          </a:p>
          <a:p>
            <a:r>
              <a:rPr lang="en-US" dirty="0"/>
              <a:t>Don’t jump around.  It helps to tell the story chronologically.  The order in which witnesses were interviewed may be random, based on their availability, so don’t summarize their statements in the order in which they were interviewed because that will likely not match the order in which events occurred and will be hard to follow.</a:t>
            </a:r>
          </a:p>
        </p:txBody>
      </p:sp>
      <p:sp>
        <p:nvSpPr>
          <p:cNvPr id="4" name="Slide Number Placeholder 3"/>
          <p:cNvSpPr>
            <a:spLocks noGrp="1"/>
          </p:cNvSpPr>
          <p:nvPr>
            <p:ph type="sldNum" sz="quarter" idx="5"/>
          </p:nvPr>
        </p:nvSpPr>
        <p:spPr/>
        <p:txBody>
          <a:bodyPr/>
          <a:lstStyle/>
          <a:p>
            <a:fld id="{3CF9733A-1294-7D42-875B-30CBFF16A724}" type="slidenum">
              <a:rPr lang="en-US" smtClean="0"/>
              <a:t>20</a:t>
            </a:fld>
            <a:endParaRPr lang="en-US"/>
          </a:p>
        </p:txBody>
      </p:sp>
    </p:spTree>
    <p:extLst>
      <p:ext uri="{BB962C8B-B14F-4D97-AF65-F5344CB8AC3E}">
        <p14:creationId xmlns:p14="http://schemas.microsoft.com/office/powerpoint/2010/main" val="98994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factual findings and need for analysis. </a:t>
            </a:r>
          </a:p>
          <a:p>
            <a:r>
              <a:rPr lang="en-US" dirty="0"/>
              <a:t>Talk about legal conclusions i.e., Johnny sexually harassed Susie.</a:t>
            </a:r>
          </a:p>
          <a:p>
            <a:r>
              <a:rPr lang="en-US" dirty="0"/>
              <a:t>Conclusions about policy violations? Need to discuss up front with management. Can cause problems. Discuss why conclusions and recommendations usually avoided – not your role. A fact-finder might disagree with you.</a:t>
            </a:r>
          </a:p>
          <a:p>
            <a:endParaRPr lang="en-US" dirty="0"/>
          </a:p>
          <a:p>
            <a:r>
              <a:rPr lang="en-US" dirty="0"/>
              <a:t>Be respectful to the complainant.  If the findings do not support the complaint, the report can inadvertently come across as dismissive of the complainant. </a:t>
            </a:r>
          </a:p>
        </p:txBody>
      </p:sp>
      <p:sp>
        <p:nvSpPr>
          <p:cNvPr id="4" name="Slide Number Placeholder 3"/>
          <p:cNvSpPr>
            <a:spLocks noGrp="1"/>
          </p:cNvSpPr>
          <p:nvPr>
            <p:ph type="sldNum" sz="quarter" idx="5"/>
          </p:nvPr>
        </p:nvSpPr>
        <p:spPr/>
        <p:txBody>
          <a:bodyPr/>
          <a:lstStyle/>
          <a:p>
            <a:fld id="{3CF9733A-1294-7D42-875B-30CBFF16A724}" type="slidenum">
              <a:rPr lang="en-US" smtClean="0"/>
              <a:t>21</a:t>
            </a:fld>
            <a:endParaRPr lang="en-US"/>
          </a:p>
        </p:txBody>
      </p:sp>
    </p:spTree>
    <p:extLst>
      <p:ext uri="{BB962C8B-B14F-4D97-AF65-F5344CB8AC3E}">
        <p14:creationId xmlns:p14="http://schemas.microsoft.com/office/powerpoint/2010/main" val="251556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lot to cover. If we run out of time please feel free to email me with your questions: </a:t>
            </a:r>
            <a:r>
              <a:rPr lang="en-US" dirty="0" err="1"/>
              <a:t>kari@soundwpinvestigations.com</a:t>
            </a:r>
            <a:endParaRPr lang="en-US" dirty="0"/>
          </a:p>
        </p:txBody>
      </p:sp>
      <p:sp>
        <p:nvSpPr>
          <p:cNvPr id="4" name="Slide Number Placeholder 3"/>
          <p:cNvSpPr>
            <a:spLocks noGrp="1"/>
          </p:cNvSpPr>
          <p:nvPr>
            <p:ph type="sldNum" sz="quarter" idx="5"/>
          </p:nvPr>
        </p:nvSpPr>
        <p:spPr/>
        <p:txBody>
          <a:bodyPr/>
          <a:lstStyle/>
          <a:p>
            <a:fld id="{3CF9733A-1294-7D42-875B-30CBFF16A724}" type="slidenum">
              <a:rPr lang="en-US" smtClean="0"/>
              <a:t>2</a:t>
            </a:fld>
            <a:endParaRPr lang="en-US"/>
          </a:p>
        </p:txBody>
      </p:sp>
    </p:spTree>
    <p:extLst>
      <p:ext uri="{BB962C8B-B14F-4D97-AF65-F5344CB8AC3E}">
        <p14:creationId xmlns:p14="http://schemas.microsoft.com/office/powerpoint/2010/main" val="222475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9733A-1294-7D42-875B-30CBFF16A724}" type="slidenum">
              <a:rPr lang="en-US" smtClean="0"/>
              <a:t>3</a:t>
            </a:fld>
            <a:endParaRPr lang="en-US"/>
          </a:p>
        </p:txBody>
      </p:sp>
    </p:spTree>
    <p:extLst>
      <p:ext uri="{BB962C8B-B14F-4D97-AF65-F5344CB8AC3E}">
        <p14:creationId xmlns:p14="http://schemas.microsoft.com/office/powerpoint/2010/main" val="4123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need for intake interview; example of person who claims discrimination but has no evidence.</a:t>
            </a:r>
          </a:p>
          <a:p>
            <a:r>
              <a:rPr lang="en-US" dirty="0"/>
              <a:t>Are there facts in dispute?</a:t>
            </a:r>
          </a:p>
          <a:p>
            <a:r>
              <a:rPr lang="en-US" dirty="0"/>
              <a:t>If not, is there another way to address the issue –i.e., mediation/facilitation/training, etc.</a:t>
            </a:r>
          </a:p>
          <a:p>
            <a:r>
              <a:rPr lang="en-US" dirty="0"/>
              <a:t>Be sure HR and management have talked about these issues and are on the same page</a:t>
            </a:r>
          </a:p>
        </p:txBody>
      </p:sp>
      <p:sp>
        <p:nvSpPr>
          <p:cNvPr id="4" name="Slide Number Placeholder 3"/>
          <p:cNvSpPr>
            <a:spLocks noGrp="1"/>
          </p:cNvSpPr>
          <p:nvPr>
            <p:ph type="sldNum" sz="quarter" idx="5"/>
          </p:nvPr>
        </p:nvSpPr>
        <p:spPr/>
        <p:txBody>
          <a:bodyPr/>
          <a:lstStyle/>
          <a:p>
            <a:fld id="{3CF9733A-1294-7D42-875B-30CBFF16A724}" type="slidenum">
              <a:rPr lang="en-US" smtClean="0"/>
              <a:t>5</a:t>
            </a:fld>
            <a:endParaRPr lang="en-US"/>
          </a:p>
        </p:txBody>
      </p:sp>
    </p:spTree>
    <p:extLst>
      <p:ext uri="{BB962C8B-B14F-4D97-AF65-F5344CB8AC3E}">
        <p14:creationId xmlns:p14="http://schemas.microsoft.com/office/powerpoint/2010/main" val="39961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sure there is agreement between the investigator, HR and management on exactly what issue or incident is being investigated.  This seems especially important since investigations tend to have scope creep when complainants or other witnesses start raising additional issues or incidents.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explain why management might be inclined to request that the report include recommendations for action or next steps, but investigators should avoid providing those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CF9733A-1294-7D42-875B-30CBFF16A724}" type="slidenum">
              <a:rPr lang="en-US" smtClean="0"/>
              <a:t>6</a:t>
            </a:fld>
            <a:endParaRPr lang="en-US"/>
          </a:p>
        </p:txBody>
      </p:sp>
    </p:spTree>
    <p:extLst>
      <p:ext uri="{BB962C8B-B14F-4D97-AF65-F5344CB8AC3E}">
        <p14:creationId xmlns:p14="http://schemas.microsoft.com/office/powerpoint/2010/main" val="347287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Organize documents; keep track of where they came from </a:t>
            </a:r>
          </a:p>
          <a:p>
            <a:r>
              <a:rPr lang="en-US" dirty="0"/>
              <a:t>Timeline – can be especially important in retaliation cases</a:t>
            </a:r>
          </a:p>
          <a:p>
            <a:r>
              <a:rPr lang="en-US" dirty="0"/>
              <a:t>Activity log—documentation is very important, to show you were prompt. Document any unforeseen delays and the reasons.</a:t>
            </a:r>
          </a:p>
          <a:p>
            <a:r>
              <a:rPr lang="en-US" dirty="0"/>
              <a:t>Be aware of any time constraints in policy or CBA</a:t>
            </a:r>
          </a:p>
          <a:p>
            <a:endParaRPr lang="en-US" dirty="0"/>
          </a:p>
        </p:txBody>
      </p:sp>
      <p:sp>
        <p:nvSpPr>
          <p:cNvPr id="4" name="Slide Number Placeholder 3"/>
          <p:cNvSpPr>
            <a:spLocks noGrp="1"/>
          </p:cNvSpPr>
          <p:nvPr>
            <p:ph type="sldNum" sz="quarter" idx="5"/>
          </p:nvPr>
        </p:nvSpPr>
        <p:spPr/>
        <p:txBody>
          <a:bodyPr/>
          <a:lstStyle/>
          <a:p>
            <a:fld id="{3CF9733A-1294-7D42-875B-30CBFF16A724}" type="slidenum">
              <a:rPr lang="en-US" smtClean="0"/>
              <a:t>7</a:t>
            </a:fld>
            <a:endParaRPr lang="en-US"/>
          </a:p>
        </p:txBody>
      </p:sp>
    </p:spTree>
    <p:extLst>
      <p:ext uri="{BB962C8B-B14F-4D97-AF65-F5344CB8AC3E}">
        <p14:creationId xmlns:p14="http://schemas.microsoft.com/office/powerpoint/2010/main" val="234671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sequencing</a:t>
            </a:r>
          </a:p>
          <a:p>
            <a:r>
              <a:rPr lang="en-US" dirty="0"/>
              <a:t>Who will attend? Representation issues</a:t>
            </a:r>
          </a:p>
          <a:p>
            <a:endParaRPr lang="en-US" dirty="0"/>
          </a:p>
          <a:p>
            <a:r>
              <a:rPr lang="en-US" dirty="0"/>
              <a:t>Address whether interviews are recorded.</a:t>
            </a:r>
          </a:p>
        </p:txBody>
      </p:sp>
      <p:sp>
        <p:nvSpPr>
          <p:cNvPr id="4" name="Slide Number Placeholder 3"/>
          <p:cNvSpPr>
            <a:spLocks noGrp="1"/>
          </p:cNvSpPr>
          <p:nvPr>
            <p:ph type="sldNum" sz="quarter" idx="5"/>
          </p:nvPr>
        </p:nvSpPr>
        <p:spPr/>
        <p:txBody>
          <a:bodyPr/>
          <a:lstStyle/>
          <a:p>
            <a:fld id="{3CF9733A-1294-7D42-875B-30CBFF16A724}" type="slidenum">
              <a:rPr lang="en-US" smtClean="0"/>
              <a:t>8</a:t>
            </a:fld>
            <a:endParaRPr lang="en-US"/>
          </a:p>
        </p:txBody>
      </p:sp>
    </p:spTree>
    <p:extLst>
      <p:ext uri="{BB962C8B-B14F-4D97-AF65-F5344CB8AC3E}">
        <p14:creationId xmlns:p14="http://schemas.microsoft.com/office/powerpoint/2010/main" val="238987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 explain; rapport and rules; memory (GERM)</a:t>
            </a:r>
          </a:p>
          <a:p>
            <a:r>
              <a:rPr lang="en-US" dirty="0"/>
              <a:t>Confidentiality issues – do not promise witness because name will be in report ; ask or direct them not to discuss in workplace</a:t>
            </a:r>
          </a:p>
          <a:p>
            <a:r>
              <a:rPr lang="en-US" dirty="0"/>
              <a:t>Discuss checklist; retaliation</a:t>
            </a:r>
          </a:p>
          <a:p>
            <a:r>
              <a:rPr lang="en-US" dirty="0"/>
              <a:t>Who is present? Ask if remote; be aware of union rep. rights; may want to allow support person even if not required</a:t>
            </a:r>
          </a:p>
        </p:txBody>
      </p:sp>
      <p:sp>
        <p:nvSpPr>
          <p:cNvPr id="4" name="Slide Number Placeholder 3"/>
          <p:cNvSpPr>
            <a:spLocks noGrp="1"/>
          </p:cNvSpPr>
          <p:nvPr>
            <p:ph type="sldNum" sz="quarter" idx="5"/>
          </p:nvPr>
        </p:nvSpPr>
        <p:spPr/>
        <p:txBody>
          <a:bodyPr/>
          <a:lstStyle/>
          <a:p>
            <a:fld id="{3CF9733A-1294-7D42-875B-30CBFF16A724}" type="slidenum">
              <a:rPr lang="en-US" smtClean="0"/>
              <a:t>9</a:t>
            </a:fld>
            <a:endParaRPr lang="en-US"/>
          </a:p>
        </p:txBody>
      </p:sp>
    </p:spTree>
    <p:extLst>
      <p:ext uri="{BB962C8B-B14F-4D97-AF65-F5344CB8AC3E}">
        <p14:creationId xmlns:p14="http://schemas.microsoft.com/office/powerpoint/2010/main" val="235425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Memory issues: “did it happen or do you not recall?” </a:t>
            </a:r>
          </a:p>
          <a:p>
            <a:r>
              <a:rPr lang="en-US" dirty="0"/>
              <a:t>“tell me how you know that”</a:t>
            </a:r>
          </a:p>
          <a:p>
            <a:r>
              <a:rPr lang="en-US" dirty="0"/>
              <a:t>If unsure, ask for % of how confident they are</a:t>
            </a:r>
          </a:p>
          <a:p>
            <a:r>
              <a:rPr lang="en-US" dirty="0"/>
              <a:t>Did they make notes?</a:t>
            </a:r>
          </a:p>
          <a:p>
            <a:r>
              <a:rPr lang="en-US" dirty="0"/>
              <a:t>“Can you tell me more about that…”</a:t>
            </a:r>
          </a:p>
          <a:p>
            <a:endParaRPr lang="en-US" dirty="0"/>
          </a:p>
          <a:p>
            <a:r>
              <a:rPr lang="en-US" dirty="0"/>
              <a:t>Did they tell anyone else?</a:t>
            </a:r>
          </a:p>
          <a:p>
            <a:r>
              <a:rPr lang="en-US" dirty="0"/>
              <a:t>Talk about how to develop a thorough list/outline of questions.  </a:t>
            </a:r>
          </a:p>
        </p:txBody>
      </p:sp>
      <p:sp>
        <p:nvSpPr>
          <p:cNvPr id="4" name="Slide Number Placeholder 3"/>
          <p:cNvSpPr>
            <a:spLocks noGrp="1"/>
          </p:cNvSpPr>
          <p:nvPr>
            <p:ph type="sldNum" sz="quarter" idx="5"/>
          </p:nvPr>
        </p:nvSpPr>
        <p:spPr/>
        <p:txBody>
          <a:bodyPr/>
          <a:lstStyle/>
          <a:p>
            <a:fld id="{3CF9733A-1294-7D42-875B-30CBFF16A724}" type="slidenum">
              <a:rPr lang="en-US" smtClean="0"/>
              <a:t>10</a:t>
            </a:fld>
            <a:endParaRPr lang="en-US"/>
          </a:p>
        </p:txBody>
      </p:sp>
    </p:spTree>
    <p:extLst>
      <p:ext uri="{BB962C8B-B14F-4D97-AF65-F5344CB8AC3E}">
        <p14:creationId xmlns:p14="http://schemas.microsoft.com/office/powerpoint/2010/main" val="11308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811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2205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5969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5808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9410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6505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530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4289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02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7262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4/12/2021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536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4/12/2021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763894615"/>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6" r:id="rId6"/>
    <p:sldLayoutId id="2147483691" r:id="rId7"/>
    <p:sldLayoutId id="2147483692" r:id="rId8"/>
    <p:sldLayoutId id="2147483693" r:id="rId9"/>
    <p:sldLayoutId id="2147483695"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Magnifying glass on clear background">
            <a:extLst>
              <a:ext uri="{FF2B5EF4-FFF2-40B4-BE49-F238E27FC236}">
                <a16:creationId xmlns:a16="http://schemas.microsoft.com/office/drawing/2014/main" id="{B0F0EEFD-549B-4F28-B378-4E8F36B07C51}"/>
              </a:ext>
            </a:extLst>
          </p:cNvPr>
          <p:cNvPicPr>
            <a:picLocks noChangeAspect="1"/>
          </p:cNvPicPr>
          <p:nvPr/>
        </p:nvPicPr>
        <p:blipFill rotWithShape="1">
          <a:blip r:embed="rId3"/>
          <a:srcRect b="15730"/>
          <a:stretch/>
        </p:blipFill>
        <p:spPr>
          <a:xfrm>
            <a:off x="20" y="-1"/>
            <a:ext cx="12191980" cy="6858001"/>
          </a:xfrm>
          <a:custGeom>
            <a:avLst/>
            <a:gdLst/>
            <a:ahLst/>
            <a:cxnLst/>
            <a:rect l="l" t="t" r="r" b="b"/>
            <a:pathLst>
              <a:path w="12191999" h="6857999">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p:spPr>
      </p:pic>
      <p:sp>
        <p:nvSpPr>
          <p:cNvPr id="24" name="Freeform: Shape 23">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ubtitle 2">
            <a:extLst>
              <a:ext uri="{FF2B5EF4-FFF2-40B4-BE49-F238E27FC236}">
                <a16:creationId xmlns:a16="http://schemas.microsoft.com/office/drawing/2014/main" id="{2FD51A22-1970-0147-AA8F-7620A3B48EF9}"/>
              </a:ext>
            </a:extLst>
          </p:cNvPr>
          <p:cNvSpPr>
            <a:spLocks noGrp="1"/>
          </p:cNvSpPr>
          <p:nvPr>
            <p:ph type="subTitle" idx="1"/>
          </p:nvPr>
        </p:nvSpPr>
        <p:spPr>
          <a:xfrm>
            <a:off x="762000" y="4571999"/>
            <a:ext cx="4572000" cy="1524000"/>
          </a:xfrm>
        </p:spPr>
        <p:txBody>
          <a:bodyPr anchor="b">
            <a:normAutofit/>
          </a:bodyPr>
          <a:lstStyle/>
          <a:p>
            <a:pPr algn="l">
              <a:lnSpc>
                <a:spcPct val="115000"/>
              </a:lnSpc>
            </a:pPr>
            <a:r>
              <a:rPr lang="en-US" sz="1800" dirty="0"/>
              <a:t>KARI HANSON</a:t>
            </a:r>
          </a:p>
          <a:p>
            <a:pPr algn="l">
              <a:lnSpc>
                <a:spcPct val="115000"/>
              </a:lnSpc>
            </a:pPr>
            <a:r>
              <a:rPr lang="en-US" sz="1800" dirty="0"/>
              <a:t>SOUND WORKPLACE INVESTIGATIONS, LLC</a:t>
            </a:r>
          </a:p>
        </p:txBody>
      </p:sp>
      <p:sp>
        <p:nvSpPr>
          <p:cNvPr id="2" name="Title 1">
            <a:extLst>
              <a:ext uri="{FF2B5EF4-FFF2-40B4-BE49-F238E27FC236}">
                <a16:creationId xmlns:a16="http://schemas.microsoft.com/office/drawing/2014/main" id="{627C0898-3A97-BB4C-B51B-500F24FE7378}"/>
              </a:ext>
            </a:extLst>
          </p:cNvPr>
          <p:cNvSpPr>
            <a:spLocks noGrp="1"/>
          </p:cNvSpPr>
          <p:nvPr>
            <p:ph type="ctrTitle"/>
          </p:nvPr>
        </p:nvSpPr>
        <p:spPr>
          <a:xfrm>
            <a:off x="762000" y="2299787"/>
            <a:ext cx="4572000" cy="2286000"/>
          </a:xfrm>
        </p:spPr>
        <p:txBody>
          <a:bodyPr>
            <a:normAutofit/>
          </a:bodyPr>
          <a:lstStyle/>
          <a:p>
            <a:pPr algn="l"/>
            <a:r>
              <a:rPr lang="en-US" sz="4100"/>
              <a:t>DO’S AND DON’TS FOR EFFECTIVE INVESTIGATIONS</a:t>
            </a:r>
          </a:p>
        </p:txBody>
      </p:sp>
    </p:spTree>
    <p:extLst>
      <p:ext uri="{BB962C8B-B14F-4D97-AF65-F5344CB8AC3E}">
        <p14:creationId xmlns:p14="http://schemas.microsoft.com/office/powerpoint/2010/main" val="384568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pty speech bubbles">
            <a:extLst>
              <a:ext uri="{FF2B5EF4-FFF2-40B4-BE49-F238E27FC236}">
                <a16:creationId xmlns:a16="http://schemas.microsoft.com/office/drawing/2014/main" id="{B116CD8F-F299-4454-ABBF-E05DE3BB5C3F}"/>
              </a:ext>
            </a:extLst>
          </p:cNvPr>
          <p:cNvPicPr>
            <a:picLocks noChangeAspect="1"/>
          </p:cNvPicPr>
          <p:nvPr/>
        </p:nvPicPr>
        <p:blipFill rotWithShape="1">
          <a:blip r:embed="rId3"/>
          <a:srcRect l="29607" r="21113" b="-2"/>
          <a:stretch/>
        </p:blipFill>
        <p:spPr>
          <a:xfrm>
            <a:off x="743802" y="832508"/>
            <a:ext cx="4448352" cy="6025492"/>
          </a:xfrm>
          <a:custGeom>
            <a:avLst/>
            <a:gdLst/>
            <a:ahLst/>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p:spPr>
      </p:pic>
      <p:sp>
        <p:nvSpPr>
          <p:cNvPr id="25" name="Freeform: Shape 17">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B1190F9A-D146-8D46-B0E8-4C4A4D19DB03}"/>
              </a:ext>
            </a:extLst>
          </p:cNvPr>
          <p:cNvSpPr>
            <a:spLocks noGrp="1"/>
          </p:cNvSpPr>
          <p:nvPr>
            <p:ph idx="1"/>
          </p:nvPr>
        </p:nvSpPr>
        <p:spPr>
          <a:xfrm>
            <a:off x="5067301" y="2371725"/>
            <a:ext cx="6362700" cy="4193197"/>
          </a:xfrm>
        </p:spPr>
        <p:txBody>
          <a:bodyPr>
            <a:noAutofit/>
          </a:bodyPr>
          <a:lstStyle/>
          <a:p>
            <a:pPr marL="0" indent="0">
              <a:lnSpc>
                <a:spcPct val="115000"/>
              </a:lnSpc>
              <a:buNone/>
            </a:pPr>
            <a:r>
              <a:rPr lang="en-US" sz="2400" dirty="0"/>
              <a:t>Don’t:</a:t>
            </a:r>
          </a:p>
          <a:p>
            <a:pPr marL="0" indent="0">
              <a:lnSpc>
                <a:spcPct val="115000"/>
              </a:lnSpc>
              <a:buNone/>
            </a:pPr>
            <a:r>
              <a:rPr lang="en-US" sz="2400" dirty="0"/>
              <a:t>   ➤ Use a script; try an outline instead</a:t>
            </a:r>
          </a:p>
          <a:p>
            <a:pPr marL="0" indent="0">
              <a:lnSpc>
                <a:spcPct val="115000"/>
              </a:lnSpc>
              <a:buNone/>
            </a:pPr>
            <a:r>
              <a:rPr lang="en-US" sz="2400" dirty="0"/>
              <a:t>   ➤ Rely too much on demeanor</a:t>
            </a:r>
          </a:p>
          <a:p>
            <a:pPr marL="0" indent="0">
              <a:lnSpc>
                <a:spcPct val="115000"/>
              </a:lnSpc>
              <a:buNone/>
            </a:pPr>
            <a:r>
              <a:rPr lang="en-US" sz="2400" dirty="0"/>
              <a:t>Do:</a:t>
            </a:r>
          </a:p>
          <a:p>
            <a:pPr marL="0" indent="0">
              <a:lnSpc>
                <a:spcPct val="115000"/>
              </a:lnSpc>
              <a:buNone/>
            </a:pPr>
            <a:r>
              <a:rPr lang="en-US" sz="2400" dirty="0"/>
              <a:t>   ➤ Ask more (mostly open-ended) questions</a:t>
            </a:r>
          </a:p>
          <a:p>
            <a:pPr marL="0" indent="0">
              <a:lnSpc>
                <a:spcPct val="115000"/>
              </a:lnSpc>
              <a:buNone/>
            </a:pPr>
            <a:r>
              <a:rPr lang="en-US" sz="2400" dirty="0"/>
              <a:t>   ➤ Remember that silence can sometimes be useful </a:t>
            </a:r>
          </a:p>
        </p:txBody>
      </p:sp>
      <p:sp>
        <p:nvSpPr>
          <p:cNvPr id="2" name="Title 1">
            <a:extLst>
              <a:ext uri="{FF2B5EF4-FFF2-40B4-BE49-F238E27FC236}">
                <a16:creationId xmlns:a16="http://schemas.microsoft.com/office/drawing/2014/main" id="{AC927E8C-CC5C-C24E-8C27-E59D7D07444D}"/>
              </a:ext>
            </a:extLst>
          </p:cNvPr>
          <p:cNvSpPr>
            <a:spLocks noGrp="1"/>
          </p:cNvSpPr>
          <p:nvPr>
            <p:ph type="title"/>
          </p:nvPr>
        </p:nvSpPr>
        <p:spPr>
          <a:xfrm>
            <a:off x="6096000" y="1523990"/>
            <a:ext cx="5334000" cy="1524010"/>
          </a:xfrm>
        </p:spPr>
        <p:txBody>
          <a:bodyPr anchor="t">
            <a:normAutofit/>
          </a:bodyPr>
          <a:lstStyle/>
          <a:p>
            <a:r>
              <a:rPr lang="en-US" sz="3600" dirty="0"/>
              <a:t>INTERVIEWING</a:t>
            </a:r>
          </a:p>
        </p:txBody>
      </p:sp>
    </p:spTree>
    <p:extLst>
      <p:ext uri="{BB962C8B-B14F-4D97-AF65-F5344CB8AC3E}">
        <p14:creationId xmlns:p14="http://schemas.microsoft.com/office/powerpoint/2010/main" val="366006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167F5B5F-F5FE-41D8-B0A7-9B99B799B596}"/>
              </a:ext>
            </a:extLst>
          </p:cNvPr>
          <p:cNvPicPr>
            <a:picLocks noChangeAspect="1"/>
          </p:cNvPicPr>
          <p:nvPr/>
        </p:nvPicPr>
        <p:blipFill rotWithShape="1">
          <a:blip r:embed="rId3"/>
          <a:srcRect l="6678" r="3201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3" name="Content Placeholder 2">
            <a:extLst>
              <a:ext uri="{FF2B5EF4-FFF2-40B4-BE49-F238E27FC236}">
                <a16:creationId xmlns:a16="http://schemas.microsoft.com/office/drawing/2014/main" id="{A6D8D718-651F-634B-A800-25C942F2F427}"/>
              </a:ext>
            </a:extLst>
          </p:cNvPr>
          <p:cNvSpPr>
            <a:spLocks noGrp="1"/>
          </p:cNvSpPr>
          <p:nvPr>
            <p:ph idx="1"/>
          </p:nvPr>
        </p:nvSpPr>
        <p:spPr>
          <a:xfrm>
            <a:off x="762000" y="2286000"/>
            <a:ext cx="5334000" cy="3810001"/>
          </a:xfrm>
        </p:spPr>
        <p:txBody>
          <a:bodyPr>
            <a:normAutofit/>
          </a:bodyPr>
          <a:lstStyle/>
          <a:p>
            <a:pPr marL="0" indent="0">
              <a:buNone/>
            </a:pPr>
            <a:r>
              <a:rPr lang="en-US" sz="3200" dirty="0"/>
              <a:t>➤Take thorough notes</a:t>
            </a:r>
          </a:p>
          <a:p>
            <a:pPr marL="0" indent="0">
              <a:buNone/>
            </a:pPr>
            <a:r>
              <a:rPr lang="en-US" sz="3200" dirty="0"/>
              <a:t>➤ Recap what witness has said, or send them a summary afterwards</a:t>
            </a:r>
          </a:p>
          <a:p>
            <a:pPr marL="0" indent="0">
              <a:buNone/>
            </a:pPr>
            <a:r>
              <a:rPr lang="en-US" sz="3200" dirty="0"/>
              <a:t>➤ Take as much time as you need</a:t>
            </a:r>
          </a:p>
        </p:txBody>
      </p:sp>
      <p:sp>
        <p:nvSpPr>
          <p:cNvPr id="2" name="Title 1">
            <a:extLst>
              <a:ext uri="{FF2B5EF4-FFF2-40B4-BE49-F238E27FC236}">
                <a16:creationId xmlns:a16="http://schemas.microsoft.com/office/drawing/2014/main" id="{5144FE70-92AF-8744-9B4C-1926318F696B}"/>
              </a:ext>
            </a:extLst>
          </p:cNvPr>
          <p:cNvSpPr>
            <a:spLocks noGrp="1"/>
          </p:cNvSpPr>
          <p:nvPr>
            <p:ph type="title"/>
          </p:nvPr>
        </p:nvSpPr>
        <p:spPr>
          <a:xfrm>
            <a:off x="762000" y="762000"/>
            <a:ext cx="5334000" cy="1524000"/>
          </a:xfrm>
        </p:spPr>
        <p:txBody>
          <a:bodyPr>
            <a:normAutofit/>
          </a:bodyPr>
          <a:lstStyle/>
          <a:p>
            <a:r>
              <a:rPr lang="en-US" sz="3600" dirty="0"/>
              <a:t>INTERVIEWING – DO:</a:t>
            </a:r>
          </a:p>
        </p:txBody>
      </p:sp>
    </p:spTree>
    <p:extLst>
      <p:ext uri="{BB962C8B-B14F-4D97-AF65-F5344CB8AC3E}">
        <p14:creationId xmlns:p14="http://schemas.microsoft.com/office/powerpoint/2010/main" val="40582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39B86AD-BBDA-1745-9AA4-41F74778F923}"/>
              </a:ext>
            </a:extLst>
          </p:cNvPr>
          <p:cNvSpPr>
            <a:spLocks noGrp="1"/>
          </p:cNvSpPr>
          <p:nvPr>
            <p:ph idx="1"/>
          </p:nvPr>
        </p:nvSpPr>
        <p:spPr>
          <a:xfrm>
            <a:off x="762000" y="2286000"/>
            <a:ext cx="5334000" cy="3810001"/>
          </a:xfrm>
        </p:spPr>
        <p:txBody>
          <a:bodyPr>
            <a:noAutofit/>
          </a:bodyPr>
          <a:lstStyle/>
          <a:p>
            <a:pPr marL="0" indent="0">
              <a:buNone/>
            </a:pPr>
            <a:r>
              <a:rPr lang="en-US" dirty="0"/>
              <a:t>➤ Complainant: </a:t>
            </a:r>
            <a:r>
              <a:rPr lang="en-US" sz="3200" dirty="0"/>
              <a:t>ask who else you should talk to and what that person could tell you</a:t>
            </a:r>
          </a:p>
          <a:p>
            <a:pPr marL="0" indent="0">
              <a:buNone/>
            </a:pPr>
            <a:r>
              <a:rPr lang="en-US" sz="3200" dirty="0"/>
              <a:t>➤ Ask “Is there anything else I should know?”</a:t>
            </a:r>
          </a:p>
        </p:txBody>
      </p:sp>
      <p:sp>
        <p:nvSpPr>
          <p:cNvPr id="2" name="Title 1">
            <a:extLst>
              <a:ext uri="{FF2B5EF4-FFF2-40B4-BE49-F238E27FC236}">
                <a16:creationId xmlns:a16="http://schemas.microsoft.com/office/drawing/2014/main" id="{106A487B-D3F4-CD48-9269-122A66A7D7B2}"/>
              </a:ext>
            </a:extLst>
          </p:cNvPr>
          <p:cNvSpPr>
            <a:spLocks noGrp="1"/>
          </p:cNvSpPr>
          <p:nvPr>
            <p:ph type="title"/>
          </p:nvPr>
        </p:nvSpPr>
        <p:spPr>
          <a:xfrm>
            <a:off x="762000" y="762000"/>
            <a:ext cx="5334000" cy="1524000"/>
          </a:xfrm>
        </p:spPr>
        <p:txBody>
          <a:bodyPr>
            <a:normAutofit/>
          </a:bodyPr>
          <a:lstStyle/>
          <a:p>
            <a:r>
              <a:rPr lang="en-US" sz="3600" dirty="0"/>
              <a:t>ENDING THE </a:t>
            </a:r>
            <a:br>
              <a:rPr lang="en-US" sz="3600" dirty="0"/>
            </a:br>
            <a:r>
              <a:rPr lang="en-US" sz="3600" dirty="0"/>
              <a:t>INTERVIEW – DO:</a:t>
            </a:r>
          </a:p>
        </p:txBody>
      </p:sp>
      <p:pic>
        <p:nvPicPr>
          <p:cNvPr id="7" name="Graphic 6" descr="Questions">
            <a:extLst>
              <a:ext uri="{FF2B5EF4-FFF2-40B4-BE49-F238E27FC236}">
                <a16:creationId xmlns:a16="http://schemas.microsoft.com/office/drawing/2014/main" id="{8BA1A25F-4A32-4D19-9DEB-D1BEB59758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771525"/>
            <a:ext cx="5334000" cy="5334000"/>
          </a:xfrm>
          <a:prstGeom prst="rect">
            <a:avLst/>
          </a:prstGeom>
        </p:spPr>
      </p:pic>
    </p:spTree>
    <p:extLst>
      <p:ext uri="{BB962C8B-B14F-4D97-AF65-F5344CB8AC3E}">
        <p14:creationId xmlns:p14="http://schemas.microsoft.com/office/powerpoint/2010/main" val="244618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2108-1F08-3E4F-A174-87C8C98393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614F41-F9D8-1945-9DC8-8189E42F8262}"/>
              </a:ext>
            </a:extLst>
          </p:cNvPr>
          <p:cNvSpPr>
            <a:spLocks noGrp="1"/>
          </p:cNvSpPr>
          <p:nvPr>
            <p:ph idx="1"/>
          </p:nvPr>
        </p:nvSpPr>
        <p:spPr/>
        <p:txBody>
          <a:bodyPr/>
          <a:lstStyle/>
          <a:p>
            <a:endParaRPr lang="en-US" dirty="0"/>
          </a:p>
        </p:txBody>
      </p:sp>
      <p:pic>
        <p:nvPicPr>
          <p:cNvPr id="8" name="Picture 7" descr="A cat lying on a person's legs&#10;&#10;Description automatically generated with medium confidence">
            <a:extLst>
              <a:ext uri="{FF2B5EF4-FFF2-40B4-BE49-F238E27FC236}">
                <a16:creationId xmlns:a16="http://schemas.microsoft.com/office/drawing/2014/main" id="{D532E8CF-32AA-4849-B58F-A2A07D6931F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234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20B94BD8-FFEF-CA47-94A7-3D6F74D9260B}"/>
              </a:ext>
            </a:extLst>
          </p:cNvPr>
          <p:cNvSpPr>
            <a:spLocks noGrp="1"/>
          </p:cNvSpPr>
          <p:nvPr>
            <p:ph idx="1"/>
          </p:nvPr>
        </p:nvSpPr>
        <p:spPr>
          <a:xfrm>
            <a:off x="762000" y="2286000"/>
            <a:ext cx="5334000" cy="3810001"/>
          </a:xfrm>
        </p:spPr>
        <p:txBody>
          <a:bodyPr>
            <a:normAutofit/>
          </a:bodyPr>
          <a:lstStyle/>
          <a:p>
            <a:pPr marL="0" indent="0">
              <a:buNone/>
            </a:pPr>
            <a:r>
              <a:rPr lang="en-US" sz="3200" dirty="0"/>
              <a:t>➤ Do: know what type of report management wants</a:t>
            </a:r>
          </a:p>
          <a:p>
            <a:pPr marL="0" indent="0">
              <a:buNone/>
            </a:pPr>
            <a:r>
              <a:rPr lang="en-US" sz="3200" dirty="0"/>
              <a:t>➤ Don’t: assume one format will work for all types of investigations.</a:t>
            </a:r>
          </a:p>
        </p:txBody>
      </p:sp>
      <p:sp>
        <p:nvSpPr>
          <p:cNvPr id="2" name="Title 1">
            <a:extLst>
              <a:ext uri="{FF2B5EF4-FFF2-40B4-BE49-F238E27FC236}">
                <a16:creationId xmlns:a16="http://schemas.microsoft.com/office/drawing/2014/main" id="{F1F2BF91-7AB9-0B42-A697-01D66143F8A0}"/>
              </a:ext>
            </a:extLst>
          </p:cNvPr>
          <p:cNvSpPr>
            <a:spLocks noGrp="1"/>
          </p:cNvSpPr>
          <p:nvPr>
            <p:ph type="title"/>
          </p:nvPr>
        </p:nvSpPr>
        <p:spPr>
          <a:xfrm>
            <a:off x="762000" y="762000"/>
            <a:ext cx="5334000" cy="1524000"/>
          </a:xfrm>
        </p:spPr>
        <p:txBody>
          <a:bodyPr>
            <a:normAutofit/>
          </a:bodyPr>
          <a:lstStyle/>
          <a:p>
            <a:r>
              <a:rPr lang="en-US" sz="3600" dirty="0"/>
              <a:t>REPORT WRITING</a:t>
            </a:r>
          </a:p>
        </p:txBody>
      </p:sp>
      <p:pic>
        <p:nvPicPr>
          <p:cNvPr id="7" name="Graphic 6" descr="Document">
            <a:extLst>
              <a:ext uri="{FF2B5EF4-FFF2-40B4-BE49-F238E27FC236}">
                <a16:creationId xmlns:a16="http://schemas.microsoft.com/office/drawing/2014/main" id="{728D0A5B-9AC5-47E9-827D-D02FFC0D84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771525"/>
            <a:ext cx="5334000" cy="5334000"/>
          </a:xfrm>
          <a:prstGeom prst="rect">
            <a:avLst/>
          </a:prstGeom>
        </p:spPr>
      </p:pic>
    </p:spTree>
    <p:extLst>
      <p:ext uri="{BB962C8B-B14F-4D97-AF65-F5344CB8AC3E}">
        <p14:creationId xmlns:p14="http://schemas.microsoft.com/office/powerpoint/2010/main" val="177586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605804E6-08AA-49E9-AD30-149FDD3DD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1">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E890E45-F4C8-3F44-878E-0C7DCC75C419}"/>
              </a:ext>
            </a:extLst>
          </p:cNvPr>
          <p:cNvSpPr>
            <a:spLocks noGrp="1"/>
          </p:cNvSpPr>
          <p:nvPr>
            <p:ph idx="1"/>
          </p:nvPr>
        </p:nvSpPr>
        <p:spPr>
          <a:xfrm>
            <a:off x="6029324" y="2632364"/>
            <a:ext cx="5400676" cy="3048001"/>
          </a:xfrm>
        </p:spPr>
        <p:txBody>
          <a:bodyPr>
            <a:normAutofit fontScale="77500" lnSpcReduction="20000"/>
          </a:bodyPr>
          <a:lstStyle/>
          <a:p>
            <a:pPr marL="0" indent="0">
              <a:lnSpc>
                <a:spcPct val="115000"/>
              </a:lnSpc>
              <a:buNone/>
            </a:pPr>
            <a:r>
              <a:rPr lang="en-US" sz="3300" dirty="0"/>
              <a:t>➤ </a:t>
            </a:r>
            <a:r>
              <a:rPr lang="en-US" sz="3800" dirty="0"/>
              <a:t>Remember these famous words:</a:t>
            </a:r>
          </a:p>
          <a:p>
            <a:pPr marL="0" indent="0">
              <a:lnSpc>
                <a:spcPct val="115000"/>
              </a:lnSpc>
              <a:buNone/>
            </a:pPr>
            <a:r>
              <a:rPr lang="en-US" sz="3800" dirty="0"/>
              <a:t> “If I had more time, I would have written a shorter letter.”</a:t>
            </a:r>
          </a:p>
          <a:p>
            <a:pPr>
              <a:lnSpc>
                <a:spcPct val="115000"/>
              </a:lnSpc>
            </a:pPr>
            <a:endParaRPr lang="en-US" sz="2000" dirty="0"/>
          </a:p>
          <a:p>
            <a:pPr marL="0" indent="0">
              <a:lnSpc>
                <a:spcPct val="115000"/>
              </a:lnSpc>
              <a:buNone/>
            </a:pPr>
            <a:r>
              <a:rPr lang="en-US" sz="2000" dirty="0"/>
              <a:t> </a:t>
            </a:r>
            <a:r>
              <a:rPr lang="en-US" sz="2300" dirty="0"/>
              <a:t>(Attributed to many authors, including T.S. Elliot, George Bernard Shaw and Winston Churchill)</a:t>
            </a:r>
          </a:p>
        </p:txBody>
      </p:sp>
      <p:sp>
        <p:nvSpPr>
          <p:cNvPr id="2" name="Title 1">
            <a:extLst>
              <a:ext uri="{FF2B5EF4-FFF2-40B4-BE49-F238E27FC236}">
                <a16:creationId xmlns:a16="http://schemas.microsoft.com/office/drawing/2014/main" id="{FF23BB4B-0667-F941-9DD4-CD4828778D8B}"/>
              </a:ext>
            </a:extLst>
          </p:cNvPr>
          <p:cNvSpPr>
            <a:spLocks noGrp="1"/>
          </p:cNvSpPr>
          <p:nvPr>
            <p:ph type="title"/>
          </p:nvPr>
        </p:nvSpPr>
        <p:spPr>
          <a:xfrm>
            <a:off x="6022751" y="983662"/>
            <a:ext cx="5400676" cy="1524010"/>
          </a:xfrm>
        </p:spPr>
        <p:txBody>
          <a:bodyPr anchor="t">
            <a:normAutofit/>
          </a:bodyPr>
          <a:lstStyle/>
          <a:p>
            <a:r>
              <a:rPr lang="en-US" sz="3600" dirty="0"/>
              <a:t>REPORT WRITING – DO:</a:t>
            </a:r>
          </a:p>
        </p:txBody>
      </p:sp>
    </p:spTree>
    <p:extLst>
      <p:ext uri="{BB962C8B-B14F-4D97-AF65-F5344CB8AC3E}">
        <p14:creationId xmlns:p14="http://schemas.microsoft.com/office/powerpoint/2010/main" val="333723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8B8A51A-6D01-4D5D-A841-E5584702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001" y="1524002"/>
            <a:ext cx="6096001" cy="4572000"/>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B3583F5F-50B1-4C06-8A4C-52B531C92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370704"/>
            <a:ext cx="4485503" cy="648729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7C42B748-75E6-B94B-B50E-1F145C7D7C9D}"/>
              </a:ext>
            </a:extLst>
          </p:cNvPr>
          <p:cNvSpPr>
            <a:spLocks noGrp="1"/>
          </p:cNvSpPr>
          <p:nvPr>
            <p:ph type="title"/>
          </p:nvPr>
        </p:nvSpPr>
        <p:spPr>
          <a:xfrm>
            <a:off x="566350" y="1328352"/>
            <a:ext cx="3048001" cy="2286000"/>
          </a:xfrm>
        </p:spPr>
        <p:txBody>
          <a:bodyPr anchor="ctr">
            <a:normAutofit/>
          </a:bodyPr>
          <a:lstStyle/>
          <a:p>
            <a:r>
              <a:rPr lang="en-US" sz="3600" dirty="0">
                <a:solidFill>
                  <a:srgbClr val="FFFFFF"/>
                </a:solidFill>
              </a:rPr>
              <a:t>REPORT WRITING</a:t>
            </a:r>
          </a:p>
        </p:txBody>
      </p:sp>
      <p:graphicFrame>
        <p:nvGraphicFramePr>
          <p:cNvPr id="5" name="Content Placeholder 2">
            <a:extLst>
              <a:ext uri="{FF2B5EF4-FFF2-40B4-BE49-F238E27FC236}">
                <a16:creationId xmlns:a16="http://schemas.microsoft.com/office/drawing/2014/main" id="{1A7E655A-37C2-427A-92CD-B3302C94789A}"/>
              </a:ext>
            </a:extLst>
          </p:cNvPr>
          <p:cNvGraphicFramePr>
            <a:graphicFrameLocks noGrp="1"/>
          </p:cNvGraphicFramePr>
          <p:nvPr>
            <p:ph idx="1"/>
            <p:extLst>
              <p:ext uri="{D42A27DB-BD31-4B8C-83A1-F6EECF244321}">
                <p14:modId xmlns:p14="http://schemas.microsoft.com/office/powerpoint/2010/main" val="998253761"/>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925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2F6DA1FE-D5D4-E04C-8587-AE4C6822E2EF}"/>
              </a:ext>
            </a:extLst>
          </p:cNvPr>
          <p:cNvSpPr>
            <a:spLocks noGrp="1"/>
          </p:cNvSpPr>
          <p:nvPr>
            <p:ph idx="1"/>
          </p:nvPr>
        </p:nvSpPr>
        <p:spPr>
          <a:xfrm>
            <a:off x="762000" y="1850066"/>
            <a:ext cx="6096000" cy="4245935"/>
          </a:xfrm>
        </p:spPr>
        <p:txBody>
          <a:bodyPr>
            <a:normAutofit/>
          </a:bodyPr>
          <a:lstStyle/>
          <a:p>
            <a:pPr marL="0" indent="0">
              <a:buNone/>
            </a:pPr>
            <a:r>
              <a:rPr lang="en-US" sz="3200" dirty="0"/>
              <a:t>Do: </a:t>
            </a:r>
          </a:p>
          <a:p>
            <a:pPr marL="0" indent="0">
              <a:buNone/>
            </a:pPr>
            <a:r>
              <a:rPr lang="en-US" sz="3200" dirty="0"/>
              <a:t>➤ Think about the big picture – how to organize report</a:t>
            </a:r>
          </a:p>
          <a:p>
            <a:pPr marL="0" indent="0">
              <a:buNone/>
            </a:pPr>
            <a:r>
              <a:rPr lang="en-US" sz="3200" dirty="0"/>
              <a:t>Don’t:</a:t>
            </a:r>
          </a:p>
          <a:p>
            <a:pPr marL="0" indent="0">
              <a:buNone/>
            </a:pPr>
            <a:r>
              <a:rPr lang="en-US" sz="3200" dirty="0"/>
              <a:t>➤ Neglect the writing and editing itself – it’s a process!!</a:t>
            </a:r>
          </a:p>
          <a:p>
            <a:endParaRPr lang="en-US" sz="2400" dirty="0"/>
          </a:p>
        </p:txBody>
      </p:sp>
      <p:sp>
        <p:nvSpPr>
          <p:cNvPr id="2" name="Title 1">
            <a:extLst>
              <a:ext uri="{FF2B5EF4-FFF2-40B4-BE49-F238E27FC236}">
                <a16:creationId xmlns:a16="http://schemas.microsoft.com/office/drawing/2014/main" id="{66B94AD0-A60C-3540-B57F-F4DFEC7BC030}"/>
              </a:ext>
            </a:extLst>
          </p:cNvPr>
          <p:cNvSpPr>
            <a:spLocks noGrp="1"/>
          </p:cNvSpPr>
          <p:nvPr>
            <p:ph type="title"/>
          </p:nvPr>
        </p:nvSpPr>
        <p:spPr>
          <a:xfrm>
            <a:off x="762000" y="276448"/>
            <a:ext cx="5334000" cy="1573618"/>
          </a:xfrm>
        </p:spPr>
        <p:txBody>
          <a:bodyPr>
            <a:normAutofit/>
          </a:bodyPr>
          <a:lstStyle/>
          <a:p>
            <a:r>
              <a:rPr lang="en-US" sz="3600" dirty="0"/>
              <a:t>REPORT WRITING</a:t>
            </a:r>
          </a:p>
        </p:txBody>
      </p:sp>
      <p:pic>
        <p:nvPicPr>
          <p:cNvPr id="7" name="Graphic 6" descr="Pencil">
            <a:extLst>
              <a:ext uri="{FF2B5EF4-FFF2-40B4-BE49-F238E27FC236}">
                <a16:creationId xmlns:a16="http://schemas.microsoft.com/office/drawing/2014/main" id="{BEB81FBD-9729-4804-A1D1-ED7796ABF7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771525"/>
            <a:ext cx="5334000" cy="5334000"/>
          </a:xfrm>
          <a:prstGeom prst="rect">
            <a:avLst/>
          </a:prstGeom>
        </p:spPr>
      </p:pic>
    </p:spTree>
    <p:extLst>
      <p:ext uri="{BB962C8B-B14F-4D97-AF65-F5344CB8AC3E}">
        <p14:creationId xmlns:p14="http://schemas.microsoft.com/office/powerpoint/2010/main" val="159637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Writing an appointment on a paper agenda">
            <a:extLst>
              <a:ext uri="{FF2B5EF4-FFF2-40B4-BE49-F238E27FC236}">
                <a16:creationId xmlns:a16="http://schemas.microsoft.com/office/drawing/2014/main" id="{54320F5B-BC2C-43F6-922A-A558E235CBA7}"/>
              </a:ext>
            </a:extLst>
          </p:cNvPr>
          <p:cNvPicPr>
            <a:picLocks noChangeAspect="1"/>
          </p:cNvPicPr>
          <p:nvPr/>
        </p:nvPicPr>
        <p:blipFill rotWithShape="1">
          <a:blip r:embed="rId3"/>
          <a:srcRect r="38227"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29" name="Freeform: Shape 28">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0B1E3B88-AC96-6B4F-B8BB-64EA6747A78C}"/>
              </a:ext>
            </a:extLst>
          </p:cNvPr>
          <p:cNvSpPr>
            <a:spLocks noGrp="1"/>
          </p:cNvSpPr>
          <p:nvPr>
            <p:ph idx="1"/>
          </p:nvPr>
        </p:nvSpPr>
        <p:spPr>
          <a:xfrm>
            <a:off x="6096000" y="2064328"/>
            <a:ext cx="5334000" cy="3810001"/>
          </a:xfrm>
        </p:spPr>
        <p:txBody>
          <a:bodyPr>
            <a:noAutofit/>
          </a:bodyPr>
          <a:lstStyle/>
          <a:p>
            <a:pPr marL="0" indent="0">
              <a:buNone/>
            </a:pPr>
            <a:r>
              <a:rPr lang="en-US" dirty="0"/>
              <a:t>Include: </a:t>
            </a:r>
          </a:p>
          <a:p>
            <a:pPr marL="0" indent="0">
              <a:buNone/>
            </a:pPr>
            <a:r>
              <a:rPr lang="en-US" dirty="0"/>
              <a:t>➤ A summary of issues and findings near the beginning</a:t>
            </a:r>
          </a:p>
          <a:p>
            <a:pPr marL="0" indent="0">
              <a:buNone/>
            </a:pPr>
            <a:r>
              <a:rPr lang="en-US" dirty="0"/>
              <a:t>➤  A list of witnesses interviewed and those not interviewed (and why)</a:t>
            </a:r>
          </a:p>
          <a:p>
            <a:pPr marL="0" indent="0">
              <a:buNone/>
            </a:pPr>
            <a:r>
              <a:rPr lang="en-US" dirty="0"/>
              <a:t>➤ A list of documents reviewed</a:t>
            </a:r>
          </a:p>
        </p:txBody>
      </p:sp>
      <p:sp>
        <p:nvSpPr>
          <p:cNvPr id="2" name="Title 1">
            <a:extLst>
              <a:ext uri="{FF2B5EF4-FFF2-40B4-BE49-F238E27FC236}">
                <a16:creationId xmlns:a16="http://schemas.microsoft.com/office/drawing/2014/main" id="{AF39FBB1-9BD3-CD46-ADAB-BCCEC7D699DD}"/>
              </a:ext>
            </a:extLst>
          </p:cNvPr>
          <p:cNvSpPr>
            <a:spLocks noGrp="1"/>
          </p:cNvSpPr>
          <p:nvPr>
            <p:ph type="title"/>
          </p:nvPr>
        </p:nvSpPr>
        <p:spPr>
          <a:xfrm>
            <a:off x="6096000" y="540328"/>
            <a:ext cx="5334000" cy="1524000"/>
          </a:xfrm>
        </p:spPr>
        <p:txBody>
          <a:bodyPr>
            <a:normAutofit/>
          </a:bodyPr>
          <a:lstStyle/>
          <a:p>
            <a:r>
              <a:rPr lang="en-US" sz="3600" dirty="0"/>
              <a:t>REPORT WRITING – DO:</a:t>
            </a:r>
          </a:p>
        </p:txBody>
      </p:sp>
    </p:spTree>
    <p:extLst>
      <p:ext uri="{BB962C8B-B14F-4D97-AF65-F5344CB8AC3E}">
        <p14:creationId xmlns:p14="http://schemas.microsoft.com/office/powerpoint/2010/main" val="352455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236E-02FA-7342-8B53-1CA15DE27A62}"/>
              </a:ext>
            </a:extLst>
          </p:cNvPr>
          <p:cNvSpPr>
            <a:spLocks noGrp="1"/>
          </p:cNvSpPr>
          <p:nvPr>
            <p:ph type="title"/>
          </p:nvPr>
        </p:nvSpPr>
        <p:spPr/>
        <p:txBody>
          <a:bodyPr>
            <a:normAutofit/>
          </a:bodyPr>
          <a:lstStyle/>
          <a:p>
            <a:r>
              <a:rPr lang="en-US" sz="3600" dirty="0"/>
              <a:t>REPORT WRITING – DO:</a:t>
            </a:r>
          </a:p>
        </p:txBody>
      </p:sp>
      <p:graphicFrame>
        <p:nvGraphicFramePr>
          <p:cNvPr id="5" name="Content Placeholder 2">
            <a:extLst>
              <a:ext uri="{FF2B5EF4-FFF2-40B4-BE49-F238E27FC236}">
                <a16:creationId xmlns:a16="http://schemas.microsoft.com/office/drawing/2014/main" id="{ECB6FFFF-CD4A-4BAB-92AA-AF0C42F31B4E}"/>
              </a:ext>
            </a:extLst>
          </p:cNvPr>
          <p:cNvGraphicFramePr>
            <a:graphicFrameLocks noGrp="1"/>
          </p:cNvGraphicFramePr>
          <p:nvPr>
            <p:ph idx="1"/>
            <p:extLst>
              <p:ext uri="{D42A27DB-BD31-4B8C-83A1-F6EECF244321}">
                <p14:modId xmlns:p14="http://schemas.microsoft.com/office/powerpoint/2010/main" val="1290121338"/>
              </p:ext>
            </p:extLst>
          </p:nvPr>
        </p:nvGraphicFramePr>
        <p:xfrm>
          <a:off x="762000" y="2286000"/>
          <a:ext cx="10668000" cy="3818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207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95E8271-D5FF-4A58-A151-6D825CF02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39897" cy="3809999"/>
          </a:xfrm>
          <a:custGeom>
            <a:avLst/>
            <a:gdLst>
              <a:gd name="connsiteX0" fmla="*/ 0 w 4939897"/>
              <a:gd name="connsiteY0" fmla="*/ 0 h 1934415"/>
              <a:gd name="connsiteX1" fmla="*/ 4465929 w 4939897"/>
              <a:gd name="connsiteY1" fmla="*/ 0 h 1934415"/>
              <a:gd name="connsiteX2" fmla="*/ 4488924 w 4939897"/>
              <a:gd name="connsiteY2" fmla="*/ 19060 h 1934415"/>
              <a:gd name="connsiteX3" fmla="*/ 4930284 w 4939897"/>
              <a:gd name="connsiteY3" fmla="*/ 902192 h 1934415"/>
              <a:gd name="connsiteX4" fmla="*/ 4062070 w 4939897"/>
              <a:gd name="connsiteY4" fmla="*/ 1639180 h 1934415"/>
              <a:gd name="connsiteX5" fmla="*/ 2991177 w 4939897"/>
              <a:gd name="connsiteY5" fmla="*/ 1934355 h 1934415"/>
              <a:gd name="connsiteX6" fmla="*/ 1001442 w 4939897"/>
              <a:gd name="connsiteY6" fmla="*/ 1260124 h 1934415"/>
              <a:gd name="connsiteX7" fmla="*/ 294151 w 4939897"/>
              <a:gd name="connsiteY7" fmla="*/ 1060052 h 1934415"/>
              <a:gd name="connsiteX8" fmla="*/ 0 w 4939897"/>
              <a:gd name="connsiteY8" fmla="*/ 989104 h 1934415"/>
              <a:gd name="connsiteX9" fmla="*/ 0 w 4939897"/>
              <a:gd name="connsiteY9" fmla="*/ 0 h 193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9897" h="1934415">
                <a:moveTo>
                  <a:pt x="0" y="0"/>
                </a:moveTo>
                <a:lnTo>
                  <a:pt x="4465929" y="0"/>
                </a:lnTo>
                <a:lnTo>
                  <a:pt x="4488924" y="19060"/>
                </a:lnTo>
                <a:cubicBezTo>
                  <a:pt x="4783094" y="277980"/>
                  <a:pt x="4987466" y="609911"/>
                  <a:pt x="4930284" y="902192"/>
                </a:cubicBezTo>
                <a:cubicBezTo>
                  <a:pt x="4861323" y="1254367"/>
                  <a:pt x="4448191" y="1461726"/>
                  <a:pt x="4062070" y="1639180"/>
                </a:cubicBezTo>
                <a:cubicBezTo>
                  <a:pt x="3741231" y="1786528"/>
                  <a:pt x="3401594" y="1937890"/>
                  <a:pt x="2991177" y="1934355"/>
                </a:cubicBezTo>
                <a:cubicBezTo>
                  <a:pt x="2307904" y="1928562"/>
                  <a:pt x="1665224" y="1509149"/>
                  <a:pt x="1001442" y="1260124"/>
                </a:cubicBezTo>
                <a:cubicBezTo>
                  <a:pt x="806589" y="1187040"/>
                  <a:pt x="560285" y="1124281"/>
                  <a:pt x="294151" y="1060052"/>
                </a:cubicBezTo>
                <a:lnTo>
                  <a:pt x="0" y="98910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venir Next LT Pro" panose="020B0504020202020204" pitchFamily="34" charset="0"/>
            </a:endParaRPr>
          </a:p>
        </p:txBody>
      </p:sp>
      <p:sp>
        <p:nvSpPr>
          <p:cNvPr id="2" name="Title 1">
            <a:extLst>
              <a:ext uri="{FF2B5EF4-FFF2-40B4-BE49-F238E27FC236}">
                <a16:creationId xmlns:a16="http://schemas.microsoft.com/office/drawing/2014/main" id="{6CBC9201-14F0-3243-99ED-34E00E88C08A}"/>
              </a:ext>
            </a:extLst>
          </p:cNvPr>
          <p:cNvSpPr>
            <a:spLocks noGrp="1"/>
          </p:cNvSpPr>
          <p:nvPr>
            <p:ph type="title"/>
          </p:nvPr>
        </p:nvSpPr>
        <p:spPr>
          <a:xfrm>
            <a:off x="718750" y="762000"/>
            <a:ext cx="3853249" cy="2286000"/>
          </a:xfrm>
        </p:spPr>
        <p:txBody>
          <a:bodyPr anchor="t">
            <a:normAutofit/>
          </a:bodyPr>
          <a:lstStyle/>
          <a:p>
            <a:r>
              <a:rPr lang="en-US" sz="3600" dirty="0">
                <a:solidFill>
                  <a:srgbClr val="FFFFFF"/>
                </a:solidFill>
              </a:rPr>
              <a:t>TODAY’S GOALS</a:t>
            </a:r>
          </a:p>
        </p:txBody>
      </p:sp>
      <p:sp>
        <p:nvSpPr>
          <p:cNvPr id="37" name="Freeform: Shape 36">
            <a:extLst>
              <a:ext uri="{FF2B5EF4-FFF2-40B4-BE49-F238E27FC236}">
                <a16:creationId xmlns:a16="http://schemas.microsoft.com/office/drawing/2014/main" id="{E65E7DAE-0831-45F9-BBA2-9BBD2E397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9" name="Freeform: Shape 38">
            <a:extLst>
              <a:ext uri="{FF2B5EF4-FFF2-40B4-BE49-F238E27FC236}">
                <a16:creationId xmlns:a16="http://schemas.microsoft.com/office/drawing/2014/main" id="{F493E929-55A8-46F3-836C-1C37C8975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aphicFrame>
        <p:nvGraphicFramePr>
          <p:cNvPr id="5" name="Content Placeholder 2">
            <a:extLst>
              <a:ext uri="{FF2B5EF4-FFF2-40B4-BE49-F238E27FC236}">
                <a16:creationId xmlns:a16="http://schemas.microsoft.com/office/drawing/2014/main" id="{E21E8ECA-6672-4259-82FD-640EDA956A7C}"/>
              </a:ext>
            </a:extLst>
          </p:cNvPr>
          <p:cNvGraphicFramePr>
            <a:graphicFrameLocks noGrp="1"/>
          </p:cNvGraphicFramePr>
          <p:nvPr>
            <p:ph idx="1"/>
            <p:extLst>
              <p:ext uri="{D42A27DB-BD31-4B8C-83A1-F6EECF244321}">
                <p14:modId xmlns:p14="http://schemas.microsoft.com/office/powerpoint/2010/main" val="1557121978"/>
              </p:ext>
            </p:extLst>
          </p:nvPr>
        </p:nvGraphicFramePr>
        <p:xfrm>
          <a:off x="5290748" y="771726"/>
          <a:ext cx="6139252" cy="5324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5650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61EB92F0-1254-47BC-856D-EF8534FA0520}"/>
              </a:ext>
            </a:extLst>
          </p:cNvPr>
          <p:cNvPicPr>
            <a:picLocks noChangeAspect="1"/>
          </p:cNvPicPr>
          <p:nvPr/>
        </p:nvPicPr>
        <p:blipFill rotWithShape="1">
          <a:blip r:embed="rId3"/>
          <a:srcRect l="43085"/>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1BA8FDBC-354C-5748-BCBD-598463A65345}"/>
              </a:ext>
            </a:extLst>
          </p:cNvPr>
          <p:cNvSpPr>
            <a:spLocks noGrp="1"/>
          </p:cNvSpPr>
          <p:nvPr>
            <p:ph idx="1"/>
          </p:nvPr>
        </p:nvSpPr>
        <p:spPr>
          <a:xfrm>
            <a:off x="6096000" y="2286000"/>
            <a:ext cx="5334000" cy="3810001"/>
          </a:xfrm>
        </p:spPr>
        <p:txBody>
          <a:bodyPr>
            <a:normAutofit/>
          </a:bodyPr>
          <a:lstStyle/>
          <a:p>
            <a:pPr marL="0" indent="0">
              <a:buNone/>
            </a:pPr>
            <a:r>
              <a:rPr lang="en-US" dirty="0"/>
              <a:t>➤ Ask someone to proofread your report.</a:t>
            </a:r>
          </a:p>
          <a:p>
            <a:pPr marL="0" indent="0">
              <a:buNone/>
            </a:pPr>
            <a:r>
              <a:rPr lang="en-US" dirty="0"/>
              <a:t>➤ Think about your potential audience – will your report tell </a:t>
            </a:r>
          </a:p>
          <a:p>
            <a:pPr marL="0" indent="0">
              <a:buNone/>
            </a:pPr>
            <a:r>
              <a:rPr lang="en-US" dirty="0"/>
              <a:t>a clear, unbiased story?</a:t>
            </a:r>
          </a:p>
        </p:txBody>
      </p:sp>
      <p:sp>
        <p:nvSpPr>
          <p:cNvPr id="2" name="Title 1">
            <a:extLst>
              <a:ext uri="{FF2B5EF4-FFF2-40B4-BE49-F238E27FC236}">
                <a16:creationId xmlns:a16="http://schemas.microsoft.com/office/drawing/2014/main" id="{9DBB328F-3C3D-6345-99A8-3E2B3A679427}"/>
              </a:ext>
            </a:extLst>
          </p:cNvPr>
          <p:cNvSpPr>
            <a:spLocks noGrp="1"/>
          </p:cNvSpPr>
          <p:nvPr>
            <p:ph type="title"/>
          </p:nvPr>
        </p:nvSpPr>
        <p:spPr>
          <a:xfrm>
            <a:off x="6096000" y="762000"/>
            <a:ext cx="5334000" cy="1524000"/>
          </a:xfrm>
        </p:spPr>
        <p:txBody>
          <a:bodyPr>
            <a:normAutofit/>
          </a:bodyPr>
          <a:lstStyle/>
          <a:p>
            <a:r>
              <a:rPr lang="en-US" sz="3600" dirty="0"/>
              <a:t>REPORT WRITING – DO:</a:t>
            </a:r>
          </a:p>
        </p:txBody>
      </p:sp>
    </p:spTree>
    <p:extLst>
      <p:ext uri="{BB962C8B-B14F-4D97-AF65-F5344CB8AC3E}">
        <p14:creationId xmlns:p14="http://schemas.microsoft.com/office/powerpoint/2010/main" val="357163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D86FD-54D3-E747-A2B7-F04116ABD1D2}"/>
              </a:ext>
            </a:extLst>
          </p:cNvPr>
          <p:cNvSpPr>
            <a:spLocks noGrp="1"/>
          </p:cNvSpPr>
          <p:nvPr>
            <p:ph type="title"/>
          </p:nvPr>
        </p:nvSpPr>
        <p:spPr>
          <a:xfrm>
            <a:off x="762000" y="1524000"/>
            <a:ext cx="3018325" cy="4572000"/>
          </a:xfrm>
        </p:spPr>
        <p:txBody>
          <a:bodyPr anchor="t">
            <a:normAutofit/>
          </a:bodyPr>
          <a:lstStyle/>
          <a:p>
            <a:r>
              <a:rPr lang="en-US" sz="3600" dirty="0"/>
              <a:t>REPORT WRITING </a:t>
            </a:r>
          </a:p>
        </p:txBody>
      </p:sp>
      <p:sp>
        <p:nvSpPr>
          <p:cNvPr id="10" name="Freeform: Shape 9">
            <a:extLst>
              <a:ext uri="{FF2B5EF4-FFF2-40B4-BE49-F238E27FC236}">
                <a16:creationId xmlns:a16="http://schemas.microsoft.com/office/drawing/2014/main" id="{87733DA8-1BFC-4737-831B-54DCFE42D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6836"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01A4B593-070B-4B49-B02E-B71243FA5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66414" y="1040564"/>
            <a:ext cx="4337539" cy="5817436"/>
          </a:xfrm>
          <a:custGeom>
            <a:avLst/>
            <a:gdLst>
              <a:gd name="connsiteX0" fmla="*/ 1162193 w 4337539"/>
              <a:gd name="connsiteY0" fmla="*/ 710 h 5817436"/>
              <a:gd name="connsiteX1" fmla="*/ 1585945 w 4337539"/>
              <a:gd name="connsiteY1" fmla="*/ 47742 h 5817436"/>
              <a:gd name="connsiteX2" fmla="*/ 2955874 w 4337539"/>
              <a:gd name="connsiteY2" fmla="*/ 845238 h 5817436"/>
              <a:gd name="connsiteX3" fmla="*/ 3985793 w 4337539"/>
              <a:gd name="connsiteY3" fmla="*/ 2263621 h 5817436"/>
              <a:gd name="connsiteX4" fmla="*/ 3471030 w 4337539"/>
              <a:gd name="connsiteY4" fmla="*/ 5609583 h 5817436"/>
              <a:gd name="connsiteX5" fmla="*/ 3330983 w 4337539"/>
              <a:gd name="connsiteY5" fmla="*/ 5817436 h 5817436"/>
              <a:gd name="connsiteX6" fmla="*/ 0 w 4337539"/>
              <a:gd name="connsiteY6" fmla="*/ 5817436 h 5817436"/>
              <a:gd name="connsiteX7" fmla="*/ 0 w 4337539"/>
              <a:gd name="connsiteY7" fmla="*/ 181400 h 5817436"/>
              <a:gd name="connsiteX8" fmla="*/ 365311 w 4337539"/>
              <a:gd name="connsiteY8" fmla="*/ 94304 h 5817436"/>
              <a:gd name="connsiteX9" fmla="*/ 1162193 w 4337539"/>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539" h="5817436">
                <a:moveTo>
                  <a:pt x="1162193" y="710"/>
                </a:moveTo>
                <a:cubicBezTo>
                  <a:pt x="1309881" y="4175"/>
                  <a:pt x="1450916" y="20264"/>
                  <a:pt x="1585945" y="47742"/>
                </a:cubicBezTo>
                <a:cubicBezTo>
                  <a:pt x="2125847" y="157580"/>
                  <a:pt x="2569194" y="449669"/>
                  <a:pt x="2955874" y="845238"/>
                </a:cubicBezTo>
                <a:cubicBezTo>
                  <a:pt x="3342552" y="1240809"/>
                  <a:pt x="3672563" y="1739861"/>
                  <a:pt x="3985793" y="2263621"/>
                </a:cubicBezTo>
                <a:cubicBezTo>
                  <a:pt x="4713945" y="3480830"/>
                  <a:pt x="4197469" y="4515211"/>
                  <a:pt x="3471030" y="5609583"/>
                </a:cubicBezTo>
                <a:lnTo>
                  <a:pt x="3330983" y="5817436"/>
                </a:lnTo>
                <a:lnTo>
                  <a:pt x="0" y="5817436"/>
                </a:lnTo>
                <a:lnTo>
                  <a:pt x="0" y="181400"/>
                </a:lnTo>
                <a:lnTo>
                  <a:pt x="365311" y="94304"/>
                </a:lnTo>
                <a:cubicBezTo>
                  <a:pt x="651420" y="24227"/>
                  <a:pt x="916047" y="-5064"/>
                  <a:pt x="1162193" y="7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3165769-7A47-4E0F-825D-AF1179DF6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82642" flipH="1">
            <a:off x="7133961" y="946220"/>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3" name="Content Placeholder 2">
            <a:extLst>
              <a:ext uri="{FF2B5EF4-FFF2-40B4-BE49-F238E27FC236}">
                <a16:creationId xmlns:a16="http://schemas.microsoft.com/office/drawing/2014/main" id="{B51DE4C6-ED68-374C-ACBC-0533DEF4AAF9}"/>
              </a:ext>
            </a:extLst>
          </p:cNvPr>
          <p:cNvSpPr>
            <a:spLocks noGrp="1"/>
          </p:cNvSpPr>
          <p:nvPr>
            <p:ph idx="1"/>
          </p:nvPr>
        </p:nvSpPr>
        <p:spPr>
          <a:xfrm>
            <a:off x="3645447" y="762002"/>
            <a:ext cx="3959715" cy="5333998"/>
          </a:xfrm>
        </p:spPr>
        <p:txBody>
          <a:bodyPr>
            <a:noAutofit/>
          </a:bodyPr>
          <a:lstStyle/>
          <a:p>
            <a:pPr marL="0" indent="0">
              <a:buNone/>
            </a:pPr>
            <a:r>
              <a:rPr lang="en-US" sz="3200" dirty="0"/>
              <a:t>Don’t:</a:t>
            </a:r>
          </a:p>
          <a:p>
            <a:pPr marL="0" indent="0">
              <a:buNone/>
            </a:pPr>
            <a:r>
              <a:rPr lang="en-US" sz="3200" dirty="0"/>
              <a:t>➤ Neglect the findings section.</a:t>
            </a:r>
          </a:p>
          <a:p>
            <a:pPr marL="0" indent="0">
              <a:buNone/>
            </a:pPr>
            <a:r>
              <a:rPr lang="en-US" sz="3200" dirty="0"/>
              <a:t>Do:</a:t>
            </a:r>
          </a:p>
          <a:p>
            <a:pPr marL="0" indent="0">
              <a:buNone/>
            </a:pPr>
            <a:r>
              <a:rPr lang="en-US" sz="3200" dirty="0"/>
              <a:t>➤ Explain why the evidence supports each finding</a:t>
            </a:r>
          </a:p>
        </p:txBody>
      </p:sp>
    </p:spTree>
    <p:extLst>
      <p:ext uri="{BB962C8B-B14F-4D97-AF65-F5344CB8AC3E}">
        <p14:creationId xmlns:p14="http://schemas.microsoft.com/office/powerpoint/2010/main" val="765775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descr="Question mark on green pastel background">
            <a:extLst>
              <a:ext uri="{FF2B5EF4-FFF2-40B4-BE49-F238E27FC236}">
                <a16:creationId xmlns:a16="http://schemas.microsoft.com/office/drawing/2014/main" id="{943F3E90-6F2C-40DD-B46F-2D80BBC4308C}"/>
              </a:ext>
            </a:extLst>
          </p:cNvPr>
          <p:cNvPicPr>
            <a:picLocks noChangeAspect="1"/>
          </p:cNvPicPr>
          <p:nvPr/>
        </p:nvPicPr>
        <p:blipFill rotWithShape="1">
          <a:blip r:embed="rId2"/>
          <a:srcRect t="3629" b="21465"/>
          <a:stretch/>
        </p:blipFill>
        <p:spPr>
          <a:xfrm>
            <a:off x="20" y="10"/>
            <a:ext cx="12207220" cy="6857990"/>
          </a:xfrm>
          <a:prstGeom prst="rect">
            <a:avLst/>
          </a:prstGeom>
        </p:spPr>
      </p:pic>
      <p:sp>
        <p:nvSpPr>
          <p:cNvPr id="17" name="Rectangle 16">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E9A2F6-907C-644E-8F5C-EA700AAA9F36}"/>
              </a:ext>
            </a:extLst>
          </p:cNvPr>
          <p:cNvSpPr>
            <a:spLocks noGrp="1"/>
          </p:cNvSpPr>
          <p:nvPr>
            <p:ph type="title"/>
          </p:nvPr>
        </p:nvSpPr>
        <p:spPr>
          <a:xfrm>
            <a:off x="1037420" y="2509284"/>
            <a:ext cx="6660552" cy="919716"/>
          </a:xfrm>
        </p:spPr>
        <p:txBody>
          <a:bodyPr vert="horz" lIns="91440" tIns="45720" rIns="91440" bIns="45720" rtlCol="0" anchor="b">
            <a:normAutofit/>
          </a:bodyPr>
          <a:lstStyle/>
          <a:p>
            <a:r>
              <a:rPr lang="en-US" sz="3600" kern="1200" dirty="0">
                <a:solidFill>
                  <a:schemeClr val="tx1"/>
                </a:solidFill>
                <a:latin typeface="+mj-lt"/>
                <a:ea typeface="+mj-ea"/>
                <a:cs typeface="+mj-cs"/>
              </a:rPr>
              <a:t>QUESTIONS?</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br>
              <a:rPr lang="en-US" kern="1200" dirty="0">
                <a:solidFill>
                  <a:schemeClr val="tx1"/>
                </a:solidFill>
                <a:latin typeface="+mj-lt"/>
                <a:ea typeface="+mj-ea"/>
                <a:cs typeface="+mj-cs"/>
              </a:rPr>
            </a:br>
            <a:r>
              <a:rPr lang="en-US" sz="3200" kern="1200" dirty="0">
                <a:solidFill>
                  <a:schemeClr val="tx1"/>
                </a:solidFill>
                <a:latin typeface="+mj-lt"/>
                <a:ea typeface="+mj-ea"/>
                <a:cs typeface="+mj-cs"/>
              </a:rPr>
              <a:t>Email me: </a:t>
            </a:r>
            <a:r>
              <a:rPr lang="en-US" sz="3200" kern="1200" dirty="0" err="1">
                <a:solidFill>
                  <a:schemeClr val="tx1"/>
                </a:solidFill>
                <a:latin typeface="+mj-lt"/>
                <a:ea typeface="+mj-ea"/>
                <a:cs typeface="+mj-cs"/>
              </a:rPr>
              <a:t>Kari@soundwpinvestigations.com</a:t>
            </a:r>
            <a:endParaRPr lang="en-US" sz="3200" kern="1200" dirty="0">
              <a:solidFill>
                <a:schemeClr val="tx1"/>
              </a:solidFill>
              <a:latin typeface="+mj-lt"/>
              <a:ea typeface="+mj-ea"/>
              <a:cs typeface="+mj-cs"/>
            </a:endParaRPr>
          </a:p>
        </p:txBody>
      </p:sp>
      <p:sp>
        <p:nvSpPr>
          <p:cNvPr id="19" name="Freeform: Shape 18">
            <a:extLst>
              <a:ext uri="{FF2B5EF4-FFF2-40B4-BE49-F238E27FC236}">
                <a16:creationId xmlns:a16="http://schemas.microsoft.com/office/drawing/2014/main" id="{A90EB1ED-CF74-44C2-853E-6177E160A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1" name="Group 20">
            <a:extLst>
              <a:ext uri="{FF2B5EF4-FFF2-40B4-BE49-F238E27FC236}">
                <a16:creationId xmlns:a16="http://schemas.microsoft.com/office/drawing/2014/main" id="{57743230-5CA1-4096-8FEF-2A1530D8D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829359"/>
            <a:ext cx="4333874" cy="1028642"/>
            <a:chOff x="7153921" y="5829359"/>
            <a:chExt cx="5038078" cy="1028642"/>
          </a:xfrm>
        </p:grpSpPr>
        <p:sp>
          <p:nvSpPr>
            <p:cNvPr id="22" name="Freeform: Shape 21">
              <a:extLst>
                <a:ext uri="{FF2B5EF4-FFF2-40B4-BE49-F238E27FC236}">
                  <a16:creationId xmlns:a16="http://schemas.microsoft.com/office/drawing/2014/main" id="{CEAD3ABE-E984-4D7B-ADC3-7D4D38C97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5"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3" name="Freeform: Shape 22">
              <a:extLst>
                <a:ext uri="{FF2B5EF4-FFF2-40B4-BE49-F238E27FC236}">
                  <a16:creationId xmlns:a16="http://schemas.microsoft.com/office/drawing/2014/main" id="{B18AFE34-D405-4581-A4CC-02072A132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Tree>
    <p:extLst>
      <p:ext uri="{BB962C8B-B14F-4D97-AF65-F5344CB8AC3E}">
        <p14:creationId xmlns:p14="http://schemas.microsoft.com/office/powerpoint/2010/main" val="202384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861A6E4-CB70-4D29-87D4-AD020035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5635"/>
            <a:ext cx="4212773" cy="5022365"/>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id="{BFE67A51-A6D2-4F56-B718-2BF4AD24E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3999"/>
            <a:ext cx="4095749"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2950D5AE-45DC-C14A-9A38-CFDC4D10F1D7}"/>
              </a:ext>
            </a:extLst>
          </p:cNvPr>
          <p:cNvSpPr>
            <a:spLocks noGrp="1"/>
          </p:cNvSpPr>
          <p:nvPr>
            <p:ph type="title"/>
          </p:nvPr>
        </p:nvSpPr>
        <p:spPr>
          <a:xfrm>
            <a:off x="215240" y="-460755"/>
            <a:ext cx="3414651" cy="2757146"/>
          </a:xfrm>
        </p:spPr>
        <p:txBody>
          <a:bodyPr anchor="b">
            <a:normAutofit/>
          </a:bodyPr>
          <a:lstStyle/>
          <a:p>
            <a:r>
              <a:rPr lang="en-US" sz="3200" dirty="0">
                <a:solidFill>
                  <a:srgbClr val="FFFFFF"/>
                </a:solidFill>
              </a:rPr>
              <a:t>STEP </a:t>
            </a:r>
            <a:r>
              <a:rPr lang="en-US" sz="3600" dirty="0">
                <a:solidFill>
                  <a:srgbClr val="FFFFFF"/>
                </a:solidFill>
              </a:rPr>
              <a:t>1</a:t>
            </a:r>
            <a:r>
              <a:rPr lang="en-US" sz="3200" dirty="0">
                <a:solidFill>
                  <a:srgbClr val="FFFFFF"/>
                </a:solidFill>
              </a:rPr>
              <a:t> – WHY </a:t>
            </a:r>
            <a:r>
              <a:rPr lang="en-US" sz="3600" dirty="0">
                <a:solidFill>
                  <a:srgbClr val="FFFFFF"/>
                </a:solidFill>
              </a:rPr>
              <a:t>INVESTIGATE</a:t>
            </a:r>
            <a:r>
              <a:rPr lang="en-US" sz="3200" dirty="0">
                <a:solidFill>
                  <a:srgbClr val="FFFFFF"/>
                </a:solidFill>
              </a:rPr>
              <a:t>?</a:t>
            </a:r>
          </a:p>
        </p:txBody>
      </p:sp>
      <p:graphicFrame>
        <p:nvGraphicFramePr>
          <p:cNvPr id="5" name="Content Placeholder 2">
            <a:extLst>
              <a:ext uri="{FF2B5EF4-FFF2-40B4-BE49-F238E27FC236}">
                <a16:creationId xmlns:a16="http://schemas.microsoft.com/office/drawing/2014/main" id="{8FBB9D94-3854-4372-930C-AF32EBD8A672}"/>
              </a:ext>
            </a:extLst>
          </p:cNvPr>
          <p:cNvGraphicFramePr>
            <a:graphicFrameLocks noGrp="1"/>
          </p:cNvGraphicFramePr>
          <p:nvPr>
            <p:ph idx="1"/>
            <p:extLst>
              <p:ext uri="{D42A27DB-BD31-4B8C-83A1-F6EECF244321}">
                <p14:modId xmlns:p14="http://schemas.microsoft.com/office/powerpoint/2010/main" val="2434526794"/>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08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8B8A51A-6D01-4D5D-A841-E55847027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2001" y="1524002"/>
            <a:ext cx="6096001" cy="4572000"/>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B3583F5F-50B1-4C06-8A4C-52B531C92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370704"/>
            <a:ext cx="4485503" cy="648729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5044D153-D1F8-D449-B90E-F126C24B3AE3}"/>
              </a:ext>
            </a:extLst>
          </p:cNvPr>
          <p:cNvSpPr>
            <a:spLocks noGrp="1"/>
          </p:cNvSpPr>
          <p:nvPr>
            <p:ph type="title"/>
          </p:nvPr>
        </p:nvSpPr>
        <p:spPr>
          <a:xfrm>
            <a:off x="718750" y="1676400"/>
            <a:ext cx="3465323" cy="2895600"/>
          </a:xfrm>
        </p:spPr>
        <p:txBody>
          <a:bodyPr anchor="ctr">
            <a:noAutofit/>
          </a:bodyPr>
          <a:lstStyle/>
          <a:p>
            <a:r>
              <a:rPr lang="en-US" sz="3600" dirty="0">
                <a:solidFill>
                  <a:srgbClr val="FFFFFF"/>
                </a:solidFill>
              </a:rPr>
              <a:t>DO: REMEMBER THESE THREE THINGS</a:t>
            </a:r>
          </a:p>
        </p:txBody>
      </p:sp>
      <p:graphicFrame>
        <p:nvGraphicFramePr>
          <p:cNvPr id="5" name="Content Placeholder 2">
            <a:extLst>
              <a:ext uri="{FF2B5EF4-FFF2-40B4-BE49-F238E27FC236}">
                <a16:creationId xmlns:a16="http://schemas.microsoft.com/office/drawing/2014/main" id="{D0E13BEA-53B6-46AF-A5A1-199D0C8D5F87}"/>
              </a:ext>
            </a:extLst>
          </p:cNvPr>
          <p:cNvGraphicFramePr>
            <a:graphicFrameLocks noGrp="1"/>
          </p:cNvGraphicFramePr>
          <p:nvPr>
            <p:ph idx="1"/>
            <p:extLst>
              <p:ext uri="{D42A27DB-BD31-4B8C-83A1-F6EECF244321}">
                <p14:modId xmlns:p14="http://schemas.microsoft.com/office/powerpoint/2010/main" val="177154069"/>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23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7AA68-BD78-7A40-9312-DD451ACE330C}"/>
              </a:ext>
            </a:extLst>
          </p:cNvPr>
          <p:cNvSpPr>
            <a:spLocks noGrp="1"/>
          </p:cNvSpPr>
          <p:nvPr>
            <p:ph type="title"/>
          </p:nvPr>
        </p:nvSpPr>
        <p:spPr>
          <a:xfrm>
            <a:off x="762000" y="1524000"/>
            <a:ext cx="3602182" cy="4572000"/>
          </a:xfrm>
        </p:spPr>
        <p:txBody>
          <a:bodyPr anchor="t">
            <a:normAutofit/>
          </a:bodyPr>
          <a:lstStyle/>
          <a:p>
            <a:r>
              <a:rPr lang="en-US" sz="3600" dirty="0"/>
              <a:t>DO: KNOW WHAT YOU’RE INVESTIGATING</a:t>
            </a:r>
          </a:p>
        </p:txBody>
      </p:sp>
      <p:sp>
        <p:nvSpPr>
          <p:cNvPr id="10" name="Freeform: Shape 9">
            <a:extLst>
              <a:ext uri="{FF2B5EF4-FFF2-40B4-BE49-F238E27FC236}">
                <a16:creationId xmlns:a16="http://schemas.microsoft.com/office/drawing/2014/main" id="{87733DA8-1BFC-4737-831B-54DCFE42D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6836" y="-776836"/>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01A4B593-070B-4B49-B02E-B71243FA5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66414" y="1040564"/>
            <a:ext cx="4337539" cy="5817436"/>
          </a:xfrm>
          <a:custGeom>
            <a:avLst/>
            <a:gdLst>
              <a:gd name="connsiteX0" fmla="*/ 1162193 w 4337539"/>
              <a:gd name="connsiteY0" fmla="*/ 710 h 5817436"/>
              <a:gd name="connsiteX1" fmla="*/ 1585945 w 4337539"/>
              <a:gd name="connsiteY1" fmla="*/ 47742 h 5817436"/>
              <a:gd name="connsiteX2" fmla="*/ 2955874 w 4337539"/>
              <a:gd name="connsiteY2" fmla="*/ 845238 h 5817436"/>
              <a:gd name="connsiteX3" fmla="*/ 3985793 w 4337539"/>
              <a:gd name="connsiteY3" fmla="*/ 2263621 h 5817436"/>
              <a:gd name="connsiteX4" fmla="*/ 3471030 w 4337539"/>
              <a:gd name="connsiteY4" fmla="*/ 5609583 h 5817436"/>
              <a:gd name="connsiteX5" fmla="*/ 3330983 w 4337539"/>
              <a:gd name="connsiteY5" fmla="*/ 5817436 h 5817436"/>
              <a:gd name="connsiteX6" fmla="*/ 0 w 4337539"/>
              <a:gd name="connsiteY6" fmla="*/ 5817436 h 5817436"/>
              <a:gd name="connsiteX7" fmla="*/ 0 w 4337539"/>
              <a:gd name="connsiteY7" fmla="*/ 181400 h 5817436"/>
              <a:gd name="connsiteX8" fmla="*/ 365311 w 4337539"/>
              <a:gd name="connsiteY8" fmla="*/ 94304 h 5817436"/>
              <a:gd name="connsiteX9" fmla="*/ 1162193 w 4337539"/>
              <a:gd name="connsiteY9" fmla="*/ 710 h 581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539" h="5817436">
                <a:moveTo>
                  <a:pt x="1162193" y="710"/>
                </a:moveTo>
                <a:cubicBezTo>
                  <a:pt x="1309881" y="4175"/>
                  <a:pt x="1450916" y="20264"/>
                  <a:pt x="1585945" y="47742"/>
                </a:cubicBezTo>
                <a:cubicBezTo>
                  <a:pt x="2125847" y="157580"/>
                  <a:pt x="2569194" y="449669"/>
                  <a:pt x="2955874" y="845238"/>
                </a:cubicBezTo>
                <a:cubicBezTo>
                  <a:pt x="3342552" y="1240809"/>
                  <a:pt x="3672563" y="1739861"/>
                  <a:pt x="3985793" y="2263621"/>
                </a:cubicBezTo>
                <a:cubicBezTo>
                  <a:pt x="4713945" y="3480830"/>
                  <a:pt x="4197469" y="4515211"/>
                  <a:pt x="3471030" y="5609583"/>
                </a:cubicBezTo>
                <a:lnTo>
                  <a:pt x="3330983" y="5817436"/>
                </a:lnTo>
                <a:lnTo>
                  <a:pt x="0" y="5817436"/>
                </a:lnTo>
                <a:lnTo>
                  <a:pt x="0" y="181400"/>
                </a:lnTo>
                <a:lnTo>
                  <a:pt x="365311" y="94304"/>
                </a:lnTo>
                <a:cubicBezTo>
                  <a:pt x="651420" y="24227"/>
                  <a:pt x="916047" y="-5064"/>
                  <a:pt x="1162193" y="7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3165769-7A47-4E0F-825D-AF1179DF6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82642" flipH="1">
            <a:off x="7133961" y="946220"/>
            <a:ext cx="5867664" cy="5317986"/>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 name="connsiteX0" fmla="*/ 0 w 1085312"/>
              <a:gd name="connsiteY0" fmla="*/ 0 h 2441440"/>
              <a:gd name="connsiteX1" fmla="*/ 53089 w 1085312"/>
              <a:gd name="connsiteY1" fmla="*/ 4542 h 2441440"/>
              <a:gd name="connsiteX2" fmla="*/ 790077 w 1085312"/>
              <a:gd name="connsiteY2" fmla="*/ 872756 h 2441440"/>
              <a:gd name="connsiteX3" fmla="*/ 1085252 w 1085312"/>
              <a:gd name="connsiteY3" fmla="*/ 1943649 h 2441440"/>
              <a:gd name="connsiteX4" fmla="*/ 1064832 w 1085312"/>
              <a:gd name="connsiteY4" fmla="*/ 2198094 h 2441440"/>
              <a:gd name="connsiteX5" fmla="*/ 1043734 w 1085312"/>
              <a:gd name="connsiteY5" fmla="*/ 2315675 h 2441440"/>
              <a:gd name="connsiteX6" fmla="*/ 59456 w 1085312"/>
              <a:gd name="connsiteY6" fmla="*/ 2441440 h 2441440"/>
              <a:gd name="connsiteX0" fmla="*/ 0 w 1085312"/>
              <a:gd name="connsiteY0" fmla="*/ 0 h 2315675"/>
              <a:gd name="connsiteX1" fmla="*/ 53089 w 1085312"/>
              <a:gd name="connsiteY1" fmla="*/ 4542 h 2315675"/>
              <a:gd name="connsiteX2" fmla="*/ 790077 w 1085312"/>
              <a:gd name="connsiteY2" fmla="*/ 872756 h 2315675"/>
              <a:gd name="connsiteX3" fmla="*/ 1085252 w 1085312"/>
              <a:gd name="connsiteY3" fmla="*/ 1943649 h 2315675"/>
              <a:gd name="connsiteX4" fmla="*/ 1064832 w 1085312"/>
              <a:gd name="connsiteY4" fmla="*/ 2198094 h 2315675"/>
              <a:gd name="connsiteX5" fmla="*/ 1043734 w 1085312"/>
              <a:gd name="connsiteY5"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12" h="2315675">
                <a:moveTo>
                  <a:pt x="0" y="0"/>
                </a:move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
        <p:nvSpPr>
          <p:cNvPr id="3" name="Content Placeholder 2">
            <a:extLst>
              <a:ext uri="{FF2B5EF4-FFF2-40B4-BE49-F238E27FC236}">
                <a16:creationId xmlns:a16="http://schemas.microsoft.com/office/drawing/2014/main" id="{FDAB8055-5446-1B49-9467-7F6F462673FE}"/>
              </a:ext>
            </a:extLst>
          </p:cNvPr>
          <p:cNvSpPr>
            <a:spLocks noGrp="1"/>
          </p:cNvSpPr>
          <p:nvPr>
            <p:ph idx="1"/>
          </p:nvPr>
        </p:nvSpPr>
        <p:spPr>
          <a:xfrm>
            <a:off x="5110098" y="1524000"/>
            <a:ext cx="4337539" cy="4572001"/>
          </a:xfrm>
        </p:spPr>
        <p:txBody>
          <a:bodyPr>
            <a:noAutofit/>
          </a:bodyPr>
          <a:lstStyle/>
          <a:p>
            <a:pPr>
              <a:lnSpc>
                <a:spcPct val="115000"/>
              </a:lnSpc>
            </a:pPr>
            <a:r>
              <a:rPr lang="en-US" sz="2000" dirty="0"/>
              <a:t>Specific incident or complaint?</a:t>
            </a:r>
          </a:p>
          <a:p>
            <a:pPr>
              <a:lnSpc>
                <a:spcPct val="115000"/>
              </a:lnSpc>
            </a:pPr>
            <a:r>
              <a:rPr lang="en-US" sz="2000" dirty="0"/>
              <a:t>Climate assessment—multiple issues or complainants?</a:t>
            </a:r>
          </a:p>
          <a:p>
            <a:pPr>
              <a:lnSpc>
                <a:spcPct val="115000"/>
              </a:lnSpc>
            </a:pPr>
            <a:r>
              <a:rPr lang="en-US" sz="2000" dirty="0"/>
              <a:t>Possible discrimination based on a protected class?</a:t>
            </a:r>
          </a:p>
          <a:p>
            <a:pPr>
              <a:lnSpc>
                <a:spcPct val="115000"/>
              </a:lnSpc>
            </a:pPr>
            <a:r>
              <a:rPr lang="en-US" sz="2000" dirty="0"/>
              <a:t>Are interim measures needed?</a:t>
            </a:r>
          </a:p>
          <a:p>
            <a:pPr>
              <a:lnSpc>
                <a:spcPct val="115000"/>
              </a:lnSpc>
            </a:pPr>
            <a:r>
              <a:rPr lang="en-US" sz="2000" dirty="0"/>
              <a:t>AND: Is an investigation necessary?</a:t>
            </a:r>
          </a:p>
        </p:txBody>
      </p:sp>
    </p:spTree>
    <p:extLst>
      <p:ext uri="{BB962C8B-B14F-4D97-AF65-F5344CB8AC3E}">
        <p14:creationId xmlns:p14="http://schemas.microsoft.com/office/powerpoint/2010/main" val="192634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Freeform: Shape 2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42" name="Freeform: Shape 2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43" name="Freeform: Shape 3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4" name="Rectangle 33">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5" name="Freeform: Shape 35">
            <a:extLst>
              <a:ext uri="{FF2B5EF4-FFF2-40B4-BE49-F238E27FC236}">
                <a16:creationId xmlns:a16="http://schemas.microsoft.com/office/drawing/2014/main" id="{4A8FDA66-67B4-4DBE-8354-C26F91AD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9" h="6857999">
                <a:moveTo>
                  <a:pt x="0" y="0"/>
                </a:moveTo>
                <a:lnTo>
                  <a:pt x="12191999" y="0"/>
                </a:lnTo>
                <a:lnTo>
                  <a:pt x="12191999" y="6857999"/>
                </a:lnTo>
                <a:lnTo>
                  <a:pt x="0" y="685799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37">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9E9288EF-68B8-8D44-BCC3-C76543C32B86}"/>
              </a:ext>
            </a:extLst>
          </p:cNvPr>
          <p:cNvSpPr>
            <a:spLocks noGrp="1"/>
          </p:cNvSpPr>
          <p:nvPr>
            <p:ph type="title"/>
          </p:nvPr>
        </p:nvSpPr>
        <p:spPr>
          <a:xfrm>
            <a:off x="762000" y="2299787"/>
            <a:ext cx="4572000" cy="2286000"/>
          </a:xfrm>
        </p:spPr>
        <p:txBody>
          <a:bodyPr vert="horz" lIns="91440" tIns="45720" rIns="91440" bIns="45720" rtlCol="0" anchor="b">
            <a:normAutofit/>
          </a:bodyPr>
          <a:lstStyle/>
          <a:p>
            <a:r>
              <a:rPr lang="en-US" kern="1200" dirty="0">
                <a:solidFill>
                  <a:schemeClr val="tx1"/>
                </a:solidFill>
                <a:latin typeface="+mj-lt"/>
                <a:ea typeface="+mj-ea"/>
                <a:cs typeface="+mj-cs"/>
              </a:rPr>
              <a:t>DO: MAKE A PLAN</a:t>
            </a:r>
          </a:p>
        </p:txBody>
      </p:sp>
      <p:pic>
        <p:nvPicPr>
          <p:cNvPr id="5" name="Picture 4" descr="Pencil Crayons on a blue background">
            <a:extLst>
              <a:ext uri="{FF2B5EF4-FFF2-40B4-BE49-F238E27FC236}">
                <a16:creationId xmlns:a16="http://schemas.microsoft.com/office/drawing/2014/main" id="{0753BB87-041D-49EA-8B41-2E53BE5C2A90}"/>
              </a:ext>
            </a:extLst>
          </p:cNvPr>
          <p:cNvPicPr>
            <a:picLocks noChangeAspect="1"/>
          </p:cNvPicPr>
          <p:nvPr/>
        </p:nvPicPr>
        <p:blipFill rotWithShape="1">
          <a:blip r:embed="rId3"/>
          <a:srcRect t="25094"/>
          <a:stretch/>
        </p:blipFill>
        <p:spPr>
          <a:xfrm>
            <a:off x="6858000" y="2530695"/>
            <a:ext cx="4565650" cy="2564959"/>
          </a:xfrm>
          <a:prstGeom prst="rect">
            <a:avLst/>
          </a:prstGeom>
        </p:spPr>
      </p:pic>
    </p:spTree>
    <p:extLst>
      <p:ext uri="{BB962C8B-B14F-4D97-AF65-F5344CB8AC3E}">
        <p14:creationId xmlns:p14="http://schemas.microsoft.com/office/powerpoint/2010/main" val="292170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95E8271-D5FF-4A58-A151-6D825CF02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39897" cy="3809999"/>
          </a:xfrm>
          <a:custGeom>
            <a:avLst/>
            <a:gdLst>
              <a:gd name="connsiteX0" fmla="*/ 0 w 4939897"/>
              <a:gd name="connsiteY0" fmla="*/ 0 h 1934415"/>
              <a:gd name="connsiteX1" fmla="*/ 4465929 w 4939897"/>
              <a:gd name="connsiteY1" fmla="*/ 0 h 1934415"/>
              <a:gd name="connsiteX2" fmla="*/ 4488924 w 4939897"/>
              <a:gd name="connsiteY2" fmla="*/ 19060 h 1934415"/>
              <a:gd name="connsiteX3" fmla="*/ 4930284 w 4939897"/>
              <a:gd name="connsiteY3" fmla="*/ 902192 h 1934415"/>
              <a:gd name="connsiteX4" fmla="*/ 4062070 w 4939897"/>
              <a:gd name="connsiteY4" fmla="*/ 1639180 h 1934415"/>
              <a:gd name="connsiteX5" fmla="*/ 2991177 w 4939897"/>
              <a:gd name="connsiteY5" fmla="*/ 1934355 h 1934415"/>
              <a:gd name="connsiteX6" fmla="*/ 1001442 w 4939897"/>
              <a:gd name="connsiteY6" fmla="*/ 1260124 h 1934415"/>
              <a:gd name="connsiteX7" fmla="*/ 294151 w 4939897"/>
              <a:gd name="connsiteY7" fmla="*/ 1060052 h 1934415"/>
              <a:gd name="connsiteX8" fmla="*/ 0 w 4939897"/>
              <a:gd name="connsiteY8" fmla="*/ 989104 h 1934415"/>
              <a:gd name="connsiteX9" fmla="*/ 0 w 4939897"/>
              <a:gd name="connsiteY9" fmla="*/ 0 h 193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9897" h="1934415">
                <a:moveTo>
                  <a:pt x="0" y="0"/>
                </a:moveTo>
                <a:lnTo>
                  <a:pt x="4465929" y="0"/>
                </a:lnTo>
                <a:lnTo>
                  <a:pt x="4488924" y="19060"/>
                </a:lnTo>
                <a:cubicBezTo>
                  <a:pt x="4783094" y="277980"/>
                  <a:pt x="4987466" y="609911"/>
                  <a:pt x="4930284" y="902192"/>
                </a:cubicBezTo>
                <a:cubicBezTo>
                  <a:pt x="4861323" y="1254367"/>
                  <a:pt x="4448191" y="1461726"/>
                  <a:pt x="4062070" y="1639180"/>
                </a:cubicBezTo>
                <a:cubicBezTo>
                  <a:pt x="3741231" y="1786528"/>
                  <a:pt x="3401594" y="1937890"/>
                  <a:pt x="2991177" y="1934355"/>
                </a:cubicBezTo>
                <a:cubicBezTo>
                  <a:pt x="2307904" y="1928562"/>
                  <a:pt x="1665224" y="1509149"/>
                  <a:pt x="1001442" y="1260124"/>
                </a:cubicBezTo>
                <a:cubicBezTo>
                  <a:pt x="806589" y="1187040"/>
                  <a:pt x="560285" y="1124281"/>
                  <a:pt x="294151" y="1060052"/>
                </a:cubicBezTo>
                <a:lnTo>
                  <a:pt x="0" y="98910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venir Next LT Pro" panose="020B0504020202020204" pitchFamily="34" charset="0"/>
            </a:endParaRPr>
          </a:p>
        </p:txBody>
      </p:sp>
      <p:sp>
        <p:nvSpPr>
          <p:cNvPr id="2" name="Title 1">
            <a:extLst>
              <a:ext uri="{FF2B5EF4-FFF2-40B4-BE49-F238E27FC236}">
                <a16:creationId xmlns:a16="http://schemas.microsoft.com/office/drawing/2014/main" id="{419D80D1-00A6-E24D-A30A-637D7059E54A}"/>
              </a:ext>
            </a:extLst>
          </p:cNvPr>
          <p:cNvSpPr>
            <a:spLocks noGrp="1"/>
          </p:cNvSpPr>
          <p:nvPr>
            <p:ph type="title"/>
          </p:nvPr>
        </p:nvSpPr>
        <p:spPr>
          <a:xfrm>
            <a:off x="718750" y="762000"/>
            <a:ext cx="3853249" cy="2286000"/>
          </a:xfrm>
        </p:spPr>
        <p:txBody>
          <a:bodyPr anchor="t">
            <a:normAutofit/>
          </a:bodyPr>
          <a:lstStyle/>
          <a:p>
            <a:r>
              <a:rPr lang="en-US" sz="3600" dirty="0">
                <a:solidFill>
                  <a:srgbClr val="FFFFFF"/>
                </a:solidFill>
              </a:rPr>
              <a:t>INVESTIGATION PLANNING</a:t>
            </a:r>
          </a:p>
        </p:txBody>
      </p:sp>
      <p:sp>
        <p:nvSpPr>
          <p:cNvPr id="13" name="Freeform: Shape 12">
            <a:extLst>
              <a:ext uri="{FF2B5EF4-FFF2-40B4-BE49-F238E27FC236}">
                <a16:creationId xmlns:a16="http://schemas.microsoft.com/office/drawing/2014/main" id="{E65E7DAE-0831-45F9-BBA2-9BBD2E397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5" name="Freeform: Shape 14">
            <a:extLst>
              <a:ext uri="{FF2B5EF4-FFF2-40B4-BE49-F238E27FC236}">
                <a16:creationId xmlns:a16="http://schemas.microsoft.com/office/drawing/2014/main" id="{F493E929-55A8-46F3-836C-1C37C8975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aphicFrame>
        <p:nvGraphicFramePr>
          <p:cNvPr id="5" name="Content Placeholder 2">
            <a:extLst>
              <a:ext uri="{FF2B5EF4-FFF2-40B4-BE49-F238E27FC236}">
                <a16:creationId xmlns:a16="http://schemas.microsoft.com/office/drawing/2014/main" id="{9F5D2822-1E25-4DAF-A325-78896F46FB0B}"/>
              </a:ext>
            </a:extLst>
          </p:cNvPr>
          <p:cNvGraphicFramePr>
            <a:graphicFrameLocks noGrp="1"/>
          </p:cNvGraphicFramePr>
          <p:nvPr>
            <p:ph idx="1"/>
            <p:extLst>
              <p:ext uri="{D42A27DB-BD31-4B8C-83A1-F6EECF244321}">
                <p14:modId xmlns:p14="http://schemas.microsoft.com/office/powerpoint/2010/main" val="3463837201"/>
              </p:ext>
            </p:extLst>
          </p:nvPr>
        </p:nvGraphicFramePr>
        <p:xfrm>
          <a:off x="5290748" y="771726"/>
          <a:ext cx="6139252" cy="5324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76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82FDA0B0-184E-4BF6-85FB-842EE518CA2F}"/>
              </a:ext>
            </a:extLst>
          </p:cNvPr>
          <p:cNvPicPr>
            <a:picLocks noChangeAspect="1"/>
          </p:cNvPicPr>
          <p:nvPr/>
        </p:nvPicPr>
        <p:blipFill rotWithShape="1">
          <a:blip r:embed="rId3"/>
          <a:srcRect l="21755" r="8836"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1" name="Freeform: Shape 10">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951A8414-A61A-7B42-8C28-EFFA4C3DA5A6}"/>
              </a:ext>
            </a:extLst>
          </p:cNvPr>
          <p:cNvSpPr>
            <a:spLocks noGrp="1"/>
          </p:cNvSpPr>
          <p:nvPr>
            <p:ph idx="1"/>
          </p:nvPr>
        </p:nvSpPr>
        <p:spPr>
          <a:xfrm>
            <a:off x="762000" y="2286000"/>
            <a:ext cx="5334000" cy="3810001"/>
          </a:xfrm>
        </p:spPr>
        <p:txBody>
          <a:bodyPr>
            <a:normAutofit/>
          </a:bodyPr>
          <a:lstStyle/>
          <a:p>
            <a:pPr marL="0" indent="0">
              <a:lnSpc>
                <a:spcPct val="115000"/>
              </a:lnSpc>
              <a:buNone/>
            </a:pPr>
            <a:r>
              <a:rPr lang="en-US" sz="2200" dirty="0"/>
              <a:t>Do: </a:t>
            </a:r>
          </a:p>
          <a:p>
            <a:pPr marL="0" indent="0">
              <a:lnSpc>
                <a:spcPct val="115000"/>
              </a:lnSpc>
              <a:buNone/>
            </a:pPr>
            <a:r>
              <a:rPr lang="en-US" sz="2200" dirty="0"/>
              <a:t>   ► Consider how and what to communicate to witnesses</a:t>
            </a:r>
          </a:p>
          <a:p>
            <a:pPr marL="0" indent="0">
              <a:lnSpc>
                <a:spcPct val="115000"/>
              </a:lnSpc>
              <a:buNone/>
            </a:pPr>
            <a:r>
              <a:rPr lang="en-US" sz="2200" dirty="0"/>
              <a:t>   ► Determine where and how interviews will occur.</a:t>
            </a:r>
          </a:p>
          <a:p>
            <a:pPr marL="0" indent="0">
              <a:lnSpc>
                <a:spcPct val="115000"/>
              </a:lnSpc>
              <a:buNone/>
            </a:pPr>
            <a:r>
              <a:rPr lang="en-US" sz="2200" dirty="0"/>
              <a:t>Don’t: </a:t>
            </a:r>
          </a:p>
          <a:p>
            <a:pPr marL="0" indent="0">
              <a:lnSpc>
                <a:spcPct val="115000"/>
              </a:lnSpc>
              <a:buNone/>
            </a:pPr>
            <a:r>
              <a:rPr lang="en-US" sz="2200" dirty="0"/>
              <a:t>   ► Provide details to witnesses about the subject matter of the investigation.</a:t>
            </a:r>
          </a:p>
        </p:txBody>
      </p:sp>
      <p:sp>
        <p:nvSpPr>
          <p:cNvPr id="2" name="Title 1">
            <a:extLst>
              <a:ext uri="{FF2B5EF4-FFF2-40B4-BE49-F238E27FC236}">
                <a16:creationId xmlns:a16="http://schemas.microsoft.com/office/drawing/2014/main" id="{84E6FCFF-781A-C948-8D18-834C683D1F4D}"/>
              </a:ext>
            </a:extLst>
          </p:cNvPr>
          <p:cNvSpPr>
            <a:spLocks noGrp="1"/>
          </p:cNvSpPr>
          <p:nvPr>
            <p:ph type="title"/>
          </p:nvPr>
        </p:nvSpPr>
        <p:spPr>
          <a:xfrm>
            <a:off x="762000" y="762000"/>
            <a:ext cx="5334000" cy="1524000"/>
          </a:xfrm>
        </p:spPr>
        <p:txBody>
          <a:bodyPr>
            <a:normAutofit/>
          </a:bodyPr>
          <a:lstStyle/>
          <a:p>
            <a:r>
              <a:rPr lang="en-US" sz="3600" dirty="0"/>
              <a:t>INVESTIGATION </a:t>
            </a:r>
            <a:br>
              <a:rPr lang="en-US" sz="3600" dirty="0"/>
            </a:br>
            <a:r>
              <a:rPr lang="en-US" sz="3600" dirty="0"/>
              <a:t>PLANNING :</a:t>
            </a:r>
          </a:p>
        </p:txBody>
      </p:sp>
    </p:spTree>
    <p:extLst>
      <p:ext uri="{BB962C8B-B14F-4D97-AF65-F5344CB8AC3E}">
        <p14:creationId xmlns:p14="http://schemas.microsoft.com/office/powerpoint/2010/main" val="426060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ulti coloured wooden stick figures">
            <a:extLst>
              <a:ext uri="{FF2B5EF4-FFF2-40B4-BE49-F238E27FC236}">
                <a16:creationId xmlns:a16="http://schemas.microsoft.com/office/drawing/2014/main" id="{847C80C6-B222-457F-B868-309E62BA02A4}"/>
              </a:ext>
            </a:extLst>
          </p:cNvPr>
          <p:cNvPicPr>
            <a:picLocks noChangeAspect="1"/>
          </p:cNvPicPr>
          <p:nvPr/>
        </p:nvPicPr>
        <p:blipFill rotWithShape="1">
          <a:blip r:embed="rId3"/>
          <a:srcRect l="10890" r="25024" b="2"/>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6C5A9DA8-792A-0642-9E41-2ADBA9CEDD0E}"/>
              </a:ext>
            </a:extLst>
          </p:cNvPr>
          <p:cNvSpPr>
            <a:spLocks noGrp="1"/>
          </p:cNvSpPr>
          <p:nvPr>
            <p:ph idx="1"/>
          </p:nvPr>
        </p:nvSpPr>
        <p:spPr>
          <a:xfrm>
            <a:off x="6096000" y="2286000"/>
            <a:ext cx="5334000" cy="3810001"/>
          </a:xfrm>
        </p:spPr>
        <p:txBody>
          <a:bodyPr>
            <a:normAutofit/>
          </a:bodyPr>
          <a:lstStyle/>
          <a:p>
            <a:pPr marL="0" indent="0">
              <a:buNone/>
            </a:pPr>
            <a:r>
              <a:rPr lang="en-US" sz="3200" dirty="0"/>
              <a:t>➤ Establish rapport</a:t>
            </a:r>
          </a:p>
          <a:p>
            <a:pPr marL="0" indent="0">
              <a:buNone/>
            </a:pPr>
            <a:r>
              <a:rPr lang="en-US" sz="3200" dirty="0"/>
              <a:t>➤ Explain process and why they are there</a:t>
            </a:r>
          </a:p>
          <a:p>
            <a:pPr marL="0" indent="0">
              <a:buNone/>
            </a:pPr>
            <a:r>
              <a:rPr lang="en-US" sz="3200" dirty="0"/>
              <a:t>➤ Emphasize you are neutral</a:t>
            </a:r>
          </a:p>
        </p:txBody>
      </p:sp>
      <p:sp>
        <p:nvSpPr>
          <p:cNvPr id="2" name="Title 1">
            <a:extLst>
              <a:ext uri="{FF2B5EF4-FFF2-40B4-BE49-F238E27FC236}">
                <a16:creationId xmlns:a16="http://schemas.microsoft.com/office/drawing/2014/main" id="{D449692C-0B10-FF43-B2A6-9B31A39FEC08}"/>
              </a:ext>
            </a:extLst>
          </p:cNvPr>
          <p:cNvSpPr>
            <a:spLocks noGrp="1"/>
          </p:cNvSpPr>
          <p:nvPr>
            <p:ph type="title"/>
          </p:nvPr>
        </p:nvSpPr>
        <p:spPr>
          <a:xfrm>
            <a:off x="6096000" y="762000"/>
            <a:ext cx="5334000" cy="1524000"/>
          </a:xfrm>
        </p:spPr>
        <p:txBody>
          <a:bodyPr>
            <a:normAutofit/>
          </a:bodyPr>
          <a:lstStyle/>
          <a:p>
            <a:r>
              <a:rPr lang="en-US" sz="3600" dirty="0"/>
              <a:t>INTERVIEWING – DO:</a:t>
            </a:r>
          </a:p>
        </p:txBody>
      </p:sp>
    </p:spTree>
    <p:extLst>
      <p:ext uri="{BB962C8B-B14F-4D97-AF65-F5344CB8AC3E}">
        <p14:creationId xmlns:p14="http://schemas.microsoft.com/office/powerpoint/2010/main" val="2652266271"/>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1436</Words>
  <Application>Microsoft Office PowerPoint</Application>
  <PresentationFormat>Widescreen</PresentationFormat>
  <Paragraphs>176</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 Next LT Pro</vt:lpstr>
      <vt:lpstr>Avenir Next LT Pro Light</vt:lpstr>
      <vt:lpstr>Calibri</vt:lpstr>
      <vt:lpstr>Sitka Subheading</vt:lpstr>
      <vt:lpstr>PebbleVTI</vt:lpstr>
      <vt:lpstr>DO’S AND DON’TS FOR EFFECTIVE INVESTIGATIONS</vt:lpstr>
      <vt:lpstr>TODAY’S GOALS</vt:lpstr>
      <vt:lpstr>STEP 1 – WHY INVESTIGATE?</vt:lpstr>
      <vt:lpstr>DO: REMEMBER THESE THREE THINGS</vt:lpstr>
      <vt:lpstr>DO: KNOW WHAT YOU’RE INVESTIGATING</vt:lpstr>
      <vt:lpstr>DO: MAKE A PLAN</vt:lpstr>
      <vt:lpstr>INVESTIGATION PLANNING</vt:lpstr>
      <vt:lpstr>INVESTIGATION  PLANNING :</vt:lpstr>
      <vt:lpstr>INTERVIEWING – DO:</vt:lpstr>
      <vt:lpstr>INTERVIEWING</vt:lpstr>
      <vt:lpstr>INTERVIEWING – DO:</vt:lpstr>
      <vt:lpstr>ENDING THE  INTERVIEW – DO:</vt:lpstr>
      <vt:lpstr>PowerPoint Presentation</vt:lpstr>
      <vt:lpstr>REPORT WRITING</vt:lpstr>
      <vt:lpstr>REPORT WRITING – DO:</vt:lpstr>
      <vt:lpstr>REPORT WRITING</vt:lpstr>
      <vt:lpstr>REPORT WRITING</vt:lpstr>
      <vt:lpstr>REPORT WRITING – DO:</vt:lpstr>
      <vt:lpstr>REPORT WRITING – DO:</vt:lpstr>
      <vt:lpstr>REPORT WRITING – DO:</vt:lpstr>
      <vt:lpstr>REPORT WRITING </vt:lpstr>
      <vt:lpstr>QUESTIONS?   Email me: Kari@soundwpinvestigations.com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AND DON’TS FOR EFFECTIVE INVESTIGATIONS</dc:title>
  <dc:creator>Kari Hanson</dc:creator>
  <cp:lastModifiedBy>Jerame Johnson</cp:lastModifiedBy>
  <cp:revision>45</cp:revision>
  <dcterms:created xsi:type="dcterms:W3CDTF">2021-03-05T20:22:58Z</dcterms:created>
  <dcterms:modified xsi:type="dcterms:W3CDTF">2021-04-12T17:27:44Z</dcterms:modified>
</cp:coreProperties>
</file>