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73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92223-16CF-4C74-8ABD-C3EF3B369B47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4D690-6588-4DB6-8367-66CEFDB3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6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8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91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2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76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89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94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58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8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7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1399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5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4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7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C8A59CAF-9264-434A-8E8F-EEF569A607F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E638E992-07FE-4238-B547-F6E8DCC7D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1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388" y="5905371"/>
            <a:ext cx="1099635" cy="7679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733" y="5899759"/>
            <a:ext cx="1114115" cy="77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1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411" y="0"/>
            <a:ext cx="10018713" cy="698499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COMPREHENSIVE EMPLOYEE BENEFITS REPORT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1079500"/>
            <a:ext cx="51181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dirty="0"/>
              <a:t> In today’s competitive talent marketplace, it is imperative for organizations to make informed and strategic decisions regarding their employee benefits strategy.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Get </a:t>
            </a:r>
            <a:r>
              <a:rPr lang="en-US" sz="2000" dirty="0"/>
              <a:t>complete details and claim your </a:t>
            </a:r>
            <a:r>
              <a:rPr lang="en-US" sz="2000" b="1" dirty="0"/>
              <a:t>COMPLIMENTARY</a:t>
            </a:r>
            <a:r>
              <a:rPr lang="en-US" sz="2000" dirty="0"/>
              <a:t>* Comprehensive Employee Benefits Report by participating in the online survey no later than Friday, September 29th by visiting </a:t>
            </a:r>
            <a:r>
              <a:rPr lang="en-US" sz="2000" u="sng" dirty="0" smtClean="0">
                <a:solidFill>
                  <a:srgbClr val="0070C0"/>
                </a:solidFill>
              </a:rPr>
              <a:t>WaStateCouncil.SHRM.org/</a:t>
            </a:r>
            <a:r>
              <a:rPr lang="en-US" sz="2000" u="sng" dirty="0" err="1" smtClean="0">
                <a:solidFill>
                  <a:srgbClr val="0070C0"/>
                </a:solidFill>
              </a:rPr>
              <a:t>BenefitsSurvey</a:t>
            </a:r>
            <a:r>
              <a:rPr lang="en-US" sz="2000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sz="1400" i="1" dirty="0"/>
              <a:t>*To get a complimentary report you must be a current SHRM member and have designated a local Washington State SHRM Affiliate Chapter. </a:t>
            </a:r>
            <a:endParaRPr lang="en-US" sz="1400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300" y="2755900"/>
            <a:ext cx="48641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4953000"/>
            <a:ext cx="48641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074" y="1528433"/>
            <a:ext cx="4083050" cy="407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6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9CCB3B"/>
      </a:accent1>
      <a:accent2>
        <a:srgbClr val="0F6B37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76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   COMPREHENSIVE EMPLOYEE BENEFITS REPORT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Chance</dc:creator>
  <cp:lastModifiedBy>Chance</cp:lastModifiedBy>
  <cp:revision>22</cp:revision>
  <dcterms:created xsi:type="dcterms:W3CDTF">2017-08-24T20:49:44Z</dcterms:created>
  <dcterms:modified xsi:type="dcterms:W3CDTF">2017-09-06T15:54:36Z</dcterms:modified>
</cp:coreProperties>
</file>